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wav" ContentType="audio/x-wav"/>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80" r:id="rId1"/>
  </p:sldMasterIdLst>
  <p:sldIdLst>
    <p:sldId id="256" r:id="rId2"/>
    <p:sldId id="257" r:id="rId3"/>
    <p:sldId id="265" r:id="rId4"/>
    <p:sldId id="264" r:id="rId5"/>
    <p:sldId id="258" r:id="rId6"/>
    <p:sldId id="259" r:id="rId7"/>
    <p:sldId id="266" r:id="rId8"/>
    <p:sldId id="267" r:id="rId9"/>
    <p:sldId id="268" r:id="rId10"/>
    <p:sldId id="269" r:id="rId11"/>
    <p:sldId id="270" r:id="rId12"/>
    <p:sldId id="272" r:id="rId13"/>
    <p:sldId id="274" r:id="rId14"/>
    <p:sldId id="273"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0633E"/>
    <a:srgbClr val="D8D7D3"/>
    <a:srgbClr val="0D405F"/>
    <a:srgbClr val="D9BD93"/>
    <a:srgbClr val="503824"/>
    <a:srgbClr val="4E2E0A"/>
    <a:srgbClr val="944D30"/>
    <a:srgbClr val="9966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4" autoAdjust="0"/>
    <p:restoredTop sz="94660"/>
  </p:normalViewPr>
  <p:slideViewPr>
    <p:cSldViewPr snapToGrid="0">
      <p:cViewPr varScale="1">
        <p:scale>
          <a:sx n="84" d="100"/>
          <a:sy n="84" d="100"/>
        </p:scale>
        <p:origin x="90" y="174"/>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BB3B3CA4-21B7-4392-87C7-717A150A66C9}" type="datetimeFigureOut">
              <a:rPr lang="en-US" smtClean="0"/>
              <a:t>1/20/2024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785CB4-DF3B-4D9F-A62C-3CBD3F53AFE3}" type="slidenum">
              <a:rPr lang="en-US" smtClean="0"/>
              <a:t>‹#›</a:t>
            </a:fld>
            <a:endParaRPr lang="en-US"/>
          </a:p>
        </p:txBody>
      </p:sp>
    </p:spTree>
    <p:extLst>
      <p:ext uri="{BB962C8B-B14F-4D97-AF65-F5344CB8AC3E}">
        <p14:creationId xmlns:p14="http://schemas.microsoft.com/office/powerpoint/2010/main" val="10248610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B3B3CA4-21B7-4392-87C7-717A150A66C9}" type="datetimeFigureOut">
              <a:rPr lang="en-US" smtClean="0"/>
              <a:t>1/20/2024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785CB4-DF3B-4D9F-A62C-3CBD3F53AFE3}" type="slidenum">
              <a:rPr lang="en-US" smtClean="0"/>
              <a:t>‹#›</a:t>
            </a:fld>
            <a:endParaRPr lang="en-US"/>
          </a:p>
        </p:txBody>
      </p:sp>
    </p:spTree>
    <p:extLst>
      <p:ext uri="{BB962C8B-B14F-4D97-AF65-F5344CB8AC3E}">
        <p14:creationId xmlns:p14="http://schemas.microsoft.com/office/powerpoint/2010/main" val="21153398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B3B3CA4-21B7-4392-87C7-717A150A66C9}" type="datetimeFigureOut">
              <a:rPr lang="en-US" smtClean="0"/>
              <a:t>1/20/2024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785CB4-DF3B-4D9F-A62C-3CBD3F53AFE3}" type="slidenum">
              <a:rPr lang="en-US" smtClean="0"/>
              <a:t>‹#›</a:t>
            </a:fld>
            <a:endParaRPr lang="en-US"/>
          </a:p>
        </p:txBody>
      </p:sp>
    </p:spTree>
    <p:extLst>
      <p:ext uri="{BB962C8B-B14F-4D97-AF65-F5344CB8AC3E}">
        <p14:creationId xmlns:p14="http://schemas.microsoft.com/office/powerpoint/2010/main" val="3511010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B3B3CA4-21B7-4392-87C7-717A150A66C9}" type="datetimeFigureOut">
              <a:rPr lang="en-US" smtClean="0"/>
              <a:t>1/20/2024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785CB4-DF3B-4D9F-A62C-3CBD3F53AFE3}" type="slidenum">
              <a:rPr lang="en-US" smtClean="0"/>
              <a:t>‹#›</a:t>
            </a:fld>
            <a:endParaRPr lang="en-US"/>
          </a:p>
        </p:txBody>
      </p:sp>
    </p:spTree>
    <p:extLst>
      <p:ext uri="{BB962C8B-B14F-4D97-AF65-F5344CB8AC3E}">
        <p14:creationId xmlns:p14="http://schemas.microsoft.com/office/powerpoint/2010/main" val="32655261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B3B3CA4-21B7-4392-87C7-717A150A66C9}" type="datetimeFigureOut">
              <a:rPr lang="en-US" smtClean="0"/>
              <a:t>1/20/2024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785CB4-DF3B-4D9F-A62C-3CBD3F53AFE3}" type="slidenum">
              <a:rPr lang="en-US" smtClean="0"/>
              <a:t>‹#›</a:t>
            </a:fld>
            <a:endParaRPr lang="en-US"/>
          </a:p>
        </p:txBody>
      </p:sp>
    </p:spTree>
    <p:extLst>
      <p:ext uri="{BB962C8B-B14F-4D97-AF65-F5344CB8AC3E}">
        <p14:creationId xmlns:p14="http://schemas.microsoft.com/office/powerpoint/2010/main" val="42342589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BB3B3CA4-21B7-4392-87C7-717A150A66C9}" type="datetimeFigureOut">
              <a:rPr lang="en-US" smtClean="0"/>
              <a:t>1/20/2024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785CB4-DF3B-4D9F-A62C-3CBD3F53AFE3}" type="slidenum">
              <a:rPr lang="en-US" smtClean="0"/>
              <a:t>‹#›</a:t>
            </a:fld>
            <a:endParaRPr lang="en-US"/>
          </a:p>
        </p:txBody>
      </p:sp>
    </p:spTree>
    <p:extLst>
      <p:ext uri="{BB962C8B-B14F-4D97-AF65-F5344CB8AC3E}">
        <p14:creationId xmlns:p14="http://schemas.microsoft.com/office/powerpoint/2010/main" val="16460899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B3B3CA4-21B7-4392-87C7-717A150A66C9}" type="datetimeFigureOut">
              <a:rPr lang="en-US" smtClean="0"/>
              <a:t>1/20/2024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5785CB4-DF3B-4D9F-A62C-3CBD3F53AFE3}" type="slidenum">
              <a:rPr lang="en-US" smtClean="0"/>
              <a:t>‹#›</a:t>
            </a:fld>
            <a:endParaRPr lang="en-US"/>
          </a:p>
        </p:txBody>
      </p:sp>
    </p:spTree>
    <p:extLst>
      <p:ext uri="{BB962C8B-B14F-4D97-AF65-F5344CB8AC3E}">
        <p14:creationId xmlns:p14="http://schemas.microsoft.com/office/powerpoint/2010/main" val="40844457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B3B3CA4-21B7-4392-87C7-717A150A66C9}" type="datetimeFigureOut">
              <a:rPr lang="en-US" smtClean="0"/>
              <a:t>1/20/2024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5785CB4-DF3B-4D9F-A62C-3CBD3F53AFE3}" type="slidenum">
              <a:rPr lang="en-US" smtClean="0"/>
              <a:t>‹#›</a:t>
            </a:fld>
            <a:endParaRPr lang="en-US"/>
          </a:p>
        </p:txBody>
      </p:sp>
    </p:spTree>
    <p:extLst>
      <p:ext uri="{BB962C8B-B14F-4D97-AF65-F5344CB8AC3E}">
        <p14:creationId xmlns:p14="http://schemas.microsoft.com/office/powerpoint/2010/main" val="820969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B3B3CA4-21B7-4392-87C7-717A150A66C9}" type="datetimeFigureOut">
              <a:rPr lang="en-US" smtClean="0"/>
              <a:t>1/20/2024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5785CB4-DF3B-4D9F-A62C-3CBD3F53AFE3}" type="slidenum">
              <a:rPr lang="en-US" smtClean="0"/>
              <a:t>‹#›</a:t>
            </a:fld>
            <a:endParaRPr lang="en-US"/>
          </a:p>
        </p:txBody>
      </p:sp>
    </p:spTree>
    <p:extLst>
      <p:ext uri="{BB962C8B-B14F-4D97-AF65-F5344CB8AC3E}">
        <p14:creationId xmlns:p14="http://schemas.microsoft.com/office/powerpoint/2010/main" val="2416578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BB3B3CA4-21B7-4392-87C7-717A150A66C9}" type="datetimeFigureOut">
              <a:rPr lang="en-US" smtClean="0"/>
              <a:t>1/20/2024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785CB4-DF3B-4D9F-A62C-3CBD3F53AFE3}" type="slidenum">
              <a:rPr lang="en-US" smtClean="0"/>
              <a:t>‹#›</a:t>
            </a:fld>
            <a:endParaRPr lang="en-US"/>
          </a:p>
        </p:txBody>
      </p:sp>
    </p:spTree>
    <p:extLst>
      <p:ext uri="{BB962C8B-B14F-4D97-AF65-F5344CB8AC3E}">
        <p14:creationId xmlns:p14="http://schemas.microsoft.com/office/powerpoint/2010/main" val="22519182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BB3B3CA4-21B7-4392-87C7-717A150A66C9}" type="datetimeFigureOut">
              <a:rPr lang="en-US" smtClean="0"/>
              <a:t>1/20/2024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785CB4-DF3B-4D9F-A62C-3CBD3F53AFE3}" type="slidenum">
              <a:rPr lang="en-US" smtClean="0"/>
              <a:t>‹#›</a:t>
            </a:fld>
            <a:endParaRPr lang="en-US"/>
          </a:p>
        </p:txBody>
      </p:sp>
    </p:spTree>
    <p:extLst>
      <p:ext uri="{BB962C8B-B14F-4D97-AF65-F5344CB8AC3E}">
        <p14:creationId xmlns:p14="http://schemas.microsoft.com/office/powerpoint/2010/main" val="6688830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B3B3CA4-21B7-4392-87C7-717A150A66C9}" type="datetimeFigureOut">
              <a:rPr lang="en-US" smtClean="0"/>
              <a:t>1/20/2024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5785CB4-DF3B-4D9F-A62C-3CBD3F53AFE3}" type="slidenum">
              <a:rPr lang="en-US" smtClean="0"/>
              <a:t>‹#›</a:t>
            </a:fld>
            <a:endParaRPr lang="en-US"/>
          </a:p>
        </p:txBody>
      </p:sp>
    </p:spTree>
    <p:extLst>
      <p:ext uri="{BB962C8B-B14F-4D97-AF65-F5344CB8AC3E}">
        <p14:creationId xmlns:p14="http://schemas.microsoft.com/office/powerpoint/2010/main" val="392735260"/>
      </p:ext>
    </p:extLst>
  </p:cSld>
  <p:clrMap bg1="lt1" tx1="dk1" bg2="lt2" tx2="dk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7.png"/><Relationship Id="rId7" Type="http://schemas.openxmlformats.org/officeDocument/2006/relationships/image" Target="../media/image30.png"/><Relationship Id="rId2" Type="http://schemas.openxmlformats.org/officeDocument/2006/relationships/audio" Target="../media/audio8.wav"/><Relationship Id="rId1" Type="http://schemas.openxmlformats.org/officeDocument/2006/relationships/slideLayout" Target="../slideLayouts/slideLayout7.xml"/><Relationship Id="rId6" Type="http://schemas.openxmlformats.org/officeDocument/2006/relationships/image" Target="../media/image29.png"/><Relationship Id="rId11" Type="http://schemas.openxmlformats.org/officeDocument/2006/relationships/audio" Target="../media/audio8.wav"/><Relationship Id="rId5" Type="http://schemas.openxmlformats.org/officeDocument/2006/relationships/image" Target="../media/image28.png"/><Relationship Id="rId10" Type="http://schemas.openxmlformats.org/officeDocument/2006/relationships/image" Target="../media/image19.png"/><Relationship Id="rId4" Type="http://schemas.microsoft.com/office/2007/relationships/hdphoto" Target="../media/hdphoto11.wdp"/><Relationship Id="rId9" Type="http://schemas.openxmlformats.org/officeDocument/2006/relationships/image" Target="../media/image32.png"/></Relationships>
</file>

<file path=ppt/slides/_rels/slide11.xml.rels><?xml version="1.0" encoding="UTF-8" standalone="yes"?>
<Relationships xmlns="http://schemas.openxmlformats.org/package/2006/relationships"><Relationship Id="rId8" Type="http://schemas.openxmlformats.org/officeDocument/2006/relationships/audio" Target="../media/audio9.wav"/><Relationship Id="rId3" Type="http://schemas.openxmlformats.org/officeDocument/2006/relationships/image" Target="../media/image33.png"/><Relationship Id="rId7" Type="http://schemas.openxmlformats.org/officeDocument/2006/relationships/image" Target="../media/image31.png"/><Relationship Id="rId2" Type="http://schemas.openxmlformats.org/officeDocument/2006/relationships/audio" Target="../media/audio9.wav"/><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image" Target="../media/image28.png"/><Relationship Id="rId4" Type="http://schemas.microsoft.com/office/2007/relationships/hdphoto" Target="../media/hdphoto12.wdp"/></Relationships>
</file>

<file path=ppt/slides/_rels/slide1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audio" Target="../media/audio10.wav"/><Relationship Id="rId1" Type="http://schemas.openxmlformats.org/officeDocument/2006/relationships/slideLayout" Target="../slideLayouts/slideLayout7.xml"/><Relationship Id="rId5" Type="http://schemas.openxmlformats.org/officeDocument/2006/relationships/audio" Target="../media/audio10.wav"/><Relationship Id="rId4" Type="http://schemas.microsoft.com/office/2007/relationships/hdphoto" Target="../media/hdphoto13.wdp"/></Relationships>
</file>

<file path=ppt/slides/_rels/slide13.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39.png"/><Relationship Id="rId2" Type="http://schemas.openxmlformats.org/officeDocument/2006/relationships/audio" Target="../media/audio11.wav"/><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37.png"/><Relationship Id="rId4" Type="http://schemas.microsoft.com/office/2007/relationships/hdphoto" Target="../media/hdphoto14.wdp"/></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audio" Target="../media/audio2.wav"/><Relationship Id="rId1" Type="http://schemas.openxmlformats.org/officeDocument/2006/relationships/slideLayout" Target="../slideLayouts/slideLayout7.xml"/><Relationship Id="rId4" Type="http://schemas.openxmlformats.org/officeDocument/2006/relationships/audio" Target="../media/audio2.wav"/></Relationships>
</file>

<file path=ppt/slides/_rels/slide2.xml.rels><?xml version="1.0" encoding="UTF-8" standalone="yes"?>
<Relationships xmlns="http://schemas.openxmlformats.org/package/2006/relationships"><Relationship Id="rId8" Type="http://schemas.openxmlformats.org/officeDocument/2006/relationships/audio" Target="../media/audio1.wav"/><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audio" Target="../media/audio1.wav"/><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png"/><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audio" Target="../media/audio2.wav"/><Relationship Id="rId1" Type="http://schemas.openxmlformats.org/officeDocument/2006/relationships/slideLayout" Target="../slideLayouts/slideLayout7.xml"/><Relationship Id="rId5" Type="http://schemas.openxmlformats.org/officeDocument/2006/relationships/audio" Target="../media/audio2.wav"/><Relationship Id="rId4" Type="http://schemas.microsoft.com/office/2007/relationships/hdphoto" Target="../media/hdphoto2.wdp"/></Relationships>
</file>

<file path=ppt/slides/_rels/slide4.xml.rels><?xml version="1.0" encoding="UTF-8" standalone="yes"?>
<Relationships xmlns="http://schemas.openxmlformats.org/package/2006/relationships"><Relationship Id="rId8" Type="http://schemas.microsoft.com/office/2007/relationships/hdphoto" Target="../media/hdphoto5.wdp"/><Relationship Id="rId3" Type="http://schemas.openxmlformats.org/officeDocument/2006/relationships/image" Target="../media/image7.png"/><Relationship Id="rId7" Type="http://schemas.openxmlformats.org/officeDocument/2006/relationships/image" Target="../media/image9.png"/><Relationship Id="rId2" Type="http://schemas.openxmlformats.org/officeDocument/2006/relationships/audio" Target="../media/audio3.wav"/><Relationship Id="rId1" Type="http://schemas.openxmlformats.org/officeDocument/2006/relationships/slideLayout" Target="../slideLayouts/slideLayout7.xml"/><Relationship Id="rId6" Type="http://schemas.microsoft.com/office/2007/relationships/hdphoto" Target="../media/hdphoto4.wdp"/><Relationship Id="rId5" Type="http://schemas.openxmlformats.org/officeDocument/2006/relationships/image" Target="../media/image8.png"/><Relationship Id="rId10" Type="http://schemas.openxmlformats.org/officeDocument/2006/relationships/image" Target="../media/image3.png"/><Relationship Id="rId4" Type="http://schemas.microsoft.com/office/2007/relationships/hdphoto" Target="../media/hdphoto3.wdp"/><Relationship Id="rId9" Type="http://schemas.openxmlformats.org/officeDocument/2006/relationships/image" Target="../media/image10.png"/></Relationships>
</file>

<file path=ppt/slides/_rels/slide5.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1.png"/><Relationship Id="rId7" Type="http://schemas.openxmlformats.org/officeDocument/2006/relationships/image" Target="../media/image14.png"/><Relationship Id="rId2" Type="http://schemas.openxmlformats.org/officeDocument/2006/relationships/audio" Target="../media/audio4.wav"/><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png"/><Relationship Id="rId4" Type="http://schemas.microsoft.com/office/2007/relationships/hdphoto" Target="../media/hdphoto6.wdp"/><Relationship Id="rId9" Type="http://schemas.openxmlformats.org/officeDocument/2006/relationships/audio" Target="../media/audio4.wav"/></Relationships>
</file>

<file path=ppt/slides/_rels/slide6.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6.png"/><Relationship Id="rId7" Type="http://schemas.openxmlformats.org/officeDocument/2006/relationships/image" Target="../media/image18.png"/><Relationship Id="rId2" Type="http://schemas.openxmlformats.org/officeDocument/2006/relationships/audio" Target="../media/audio5.wav"/><Relationship Id="rId1" Type="http://schemas.openxmlformats.org/officeDocument/2006/relationships/slideLayout" Target="../slideLayouts/slideLayout7.xml"/><Relationship Id="rId6" Type="http://schemas.microsoft.com/office/2007/relationships/hdphoto" Target="../media/hdphoto8.wdp"/><Relationship Id="rId5" Type="http://schemas.openxmlformats.org/officeDocument/2006/relationships/image" Target="../media/image17.png"/><Relationship Id="rId15" Type="http://schemas.openxmlformats.org/officeDocument/2006/relationships/audio" Target="../media/audio5.wav"/><Relationship Id="rId4" Type="http://schemas.microsoft.com/office/2007/relationships/hdphoto" Target="../media/hdphoto7.wdp"/><Relationship Id="rId9" Type="http://schemas.openxmlformats.org/officeDocument/2006/relationships/image" Target="../media/image20.png"/></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audio" Target="../media/audio6.wav"/><Relationship Id="rId1" Type="http://schemas.openxmlformats.org/officeDocument/2006/relationships/slideLayout" Target="../slideLayouts/slideLayout7.xml"/><Relationship Id="rId5" Type="http://schemas.openxmlformats.org/officeDocument/2006/relationships/audio" Target="../media/audio6.wav"/><Relationship Id="rId4" Type="http://schemas.microsoft.com/office/2007/relationships/hdphoto" Target="../media/hdphoto9.wdp"/></Relationships>
</file>

<file path=ppt/slides/_rels/slide8.xml.rels><?xml version="1.0" encoding="UTF-8" standalone="yes"?>
<Relationships xmlns="http://schemas.openxmlformats.org/package/2006/relationships"><Relationship Id="rId8" Type="http://schemas.openxmlformats.org/officeDocument/2006/relationships/audio" Target="../media/audio7.wav"/><Relationship Id="rId3" Type="http://schemas.openxmlformats.org/officeDocument/2006/relationships/image" Target="../media/image22.png"/><Relationship Id="rId7" Type="http://schemas.openxmlformats.org/officeDocument/2006/relationships/image" Target="../media/image25.png"/><Relationship Id="rId2" Type="http://schemas.openxmlformats.org/officeDocument/2006/relationships/audio" Target="../media/audio7.wav"/><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3.png"/><Relationship Id="rId4" Type="http://schemas.microsoft.com/office/2007/relationships/hdphoto" Target="../media/hdphoto10.wdp"/></Relationships>
</file>

<file path=ppt/slides/_rels/slide9.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audio" Target="../media/audio3.wav"/><Relationship Id="rId1" Type="http://schemas.openxmlformats.org/officeDocument/2006/relationships/slideLayout" Target="../slideLayouts/slideLayout7.xml"/><Relationship Id="rId4" Type="http://schemas.openxmlformats.org/officeDocument/2006/relationships/audio" Target="../media/audio3.wav"/></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959600"/>
          </a:xfrm>
          <a:prstGeom prst="rect">
            <a:avLst/>
          </a:prstGeom>
        </p:spPr>
      </p:pic>
      <p:sp>
        <p:nvSpPr>
          <p:cNvPr id="2" name="Title 1"/>
          <p:cNvSpPr>
            <a:spLocks noGrp="1"/>
          </p:cNvSpPr>
          <p:nvPr>
            <p:ph type="ctrTitle"/>
          </p:nvPr>
        </p:nvSpPr>
        <p:spPr>
          <a:xfrm>
            <a:off x="1265238" y="834827"/>
            <a:ext cx="9144000" cy="2387600"/>
          </a:xfrm>
        </p:spPr>
        <p:txBody>
          <a:bodyPr/>
          <a:lstStyle/>
          <a:p>
            <a:r>
              <a:rPr lang="en-US" dirty="0" smtClean="0">
                <a:latin typeface="Blothia" pitchFamily="50" charset="0"/>
              </a:rPr>
              <a:t>ScratchyNIB</a:t>
            </a:r>
            <a:endParaRPr lang="en-US" dirty="0">
              <a:latin typeface="Blothia" pitchFamily="50" charset="0"/>
            </a:endParaRPr>
          </a:p>
        </p:txBody>
      </p:sp>
      <p:sp>
        <p:nvSpPr>
          <p:cNvPr id="3" name="Subtitle 2"/>
          <p:cNvSpPr>
            <a:spLocks noGrp="1"/>
          </p:cNvSpPr>
          <p:nvPr>
            <p:ph type="subTitle" idx="1"/>
          </p:nvPr>
        </p:nvSpPr>
        <p:spPr>
          <a:xfrm>
            <a:off x="1919288" y="3513138"/>
            <a:ext cx="8115300" cy="1909762"/>
          </a:xfrm>
        </p:spPr>
        <p:txBody>
          <a:bodyPr/>
          <a:lstStyle/>
          <a:p>
            <a:r>
              <a:rPr lang="en-US" dirty="0" smtClean="0"/>
              <a:t>“In the rhythmic dance of ink and precision, calligraphy unveils the breathtaking beauty of written expression.”</a:t>
            </a:r>
            <a:endParaRPr lang="en-US" dirty="0"/>
          </a:p>
        </p:txBody>
      </p:sp>
      <p:sp>
        <p:nvSpPr>
          <p:cNvPr id="10" name="Rectangle 5"/>
          <p:cNvSpPr>
            <a:spLocks noChangeArrowheads="1"/>
          </p:cNvSpPr>
          <p:nvPr/>
        </p:nvSpPr>
        <p:spPr bwMode="auto">
          <a:xfrm>
            <a:off x="0" y="0"/>
            <a:ext cx="4275138" cy="0"/>
          </a:xfrm>
          <a:prstGeom prst="rect">
            <a:avLst/>
          </a:prstGeom>
          <a:solidFill>
            <a:srgbClr val="34354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1" name="Rectangle 6"/>
          <p:cNvSpPr>
            <a:spLocks noChangeArrowheads="1"/>
          </p:cNvSpPr>
          <p:nvPr/>
        </p:nvSpPr>
        <p:spPr bwMode="auto">
          <a:xfrm>
            <a:off x="0" y="0"/>
            <a:ext cx="5837238" cy="0"/>
          </a:xfrm>
          <a:prstGeom prst="rect">
            <a:avLst/>
          </a:prstGeom>
          <a:solidFill>
            <a:srgbClr val="34354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rgbClr val="FFFFFF"/>
                </a:solidFill>
                <a:effectLst/>
                <a:latin typeface="Inter"/>
              </a:rPr>
              <a:t/>
            </a:r>
            <a:br>
              <a:rPr kumimoji="0" lang="en-US" altLang="en-US" sz="1800" b="0" i="0" u="none" strike="noStrike" cap="none" normalizeH="0" baseline="0" smtClean="0">
                <a:ln>
                  <a:noFill/>
                </a:ln>
                <a:solidFill>
                  <a:srgbClr val="FFFFFF"/>
                </a:solidFill>
                <a:effectLst/>
                <a:latin typeface="Inter"/>
              </a:rPr>
            </a:b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18517255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BEBA8EAE-BF5A-486C-A8C5-ECC9F3942E4B}">
                <a14:imgProps xmlns:a14="http://schemas.microsoft.com/office/drawing/2010/main">
                  <a14:imgLayer r:embed="rId4">
                    <a14:imgEffect>
                      <a14:sharpenSoften amount="-55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24623" y="707690"/>
            <a:ext cx="3265553" cy="5360161"/>
          </a:xfrm>
          <a:prstGeom prst="rect">
            <a:avLst/>
          </a:prstGeom>
          <a:solidFill>
            <a:srgbClr val="000000">
              <a:shade val="95000"/>
            </a:srgbClr>
          </a:solidFill>
          <a:ln w="444500" cap="sq">
            <a:solidFill>
              <a:srgbClr val="000000"/>
            </a:solidFill>
            <a:miter lim="800000"/>
          </a:ln>
          <a:effectLst>
            <a:outerShdw blurRad="254000" dist="190500" dir="2700000" sy="90000" algn="bl" rotWithShape="0">
              <a:srgbClr val="000000">
                <a:alpha val="40000"/>
              </a:srgbClr>
            </a:outerShdw>
          </a:effectLst>
        </p:spPr>
      </p:pic>
      <p:pic>
        <p:nvPicPr>
          <p:cNvPr id="5" name="Picture 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86267" y="4038198"/>
            <a:ext cx="3495281" cy="2184551"/>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4" name="Picture 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91353" y="1422565"/>
            <a:ext cx="2868133" cy="2356323"/>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pic>
        <p:nvPicPr>
          <p:cNvPr id="6" name="Picture 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112238" y="1245211"/>
            <a:ext cx="3417193" cy="2965582"/>
          </a:xfrm>
          <a:prstGeom prst="roundRect">
            <a:avLst>
              <a:gd name="adj" fmla="val 8594"/>
            </a:avLst>
          </a:prstGeom>
          <a:solidFill>
            <a:srgbClr val="FFFFFF">
              <a:shade val="85000"/>
            </a:srgbClr>
          </a:solidFill>
          <a:ln>
            <a:noFill/>
          </a:ln>
          <a:effectLst>
            <a:reflection blurRad="6350" stA="50000" endA="300" endPos="55000" dir="5400000" sy="-100000" algn="bl" rotWithShape="0"/>
          </a:effectLst>
        </p:spPr>
      </p:pic>
      <p:pic>
        <p:nvPicPr>
          <p:cNvPr id="8" name="Picture 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252936" y="503772"/>
            <a:ext cx="1571844" cy="590632"/>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9" name="Picture 8"/>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252936" y="5479947"/>
            <a:ext cx="2971800" cy="1104604"/>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1591969149"/>
      </p:ext>
    </p:extLst>
  </p:cSld>
  <p:clrMapOvr>
    <a:masterClrMapping/>
  </p:clrMapOvr>
  <mc:AlternateContent xmlns:mc="http://schemas.openxmlformats.org/markup-compatibility/2006" xmlns:p14="http://schemas.microsoft.com/office/powerpoint/2010/main">
    <mc:Choice Requires="p14">
      <p:transition spd="slow" p14:dur="1500">
        <p:split orient="vert"/>
        <p:sndAc>
          <p:stSnd>
            <p:snd r:embed="rId2" name="explode.wav"/>
          </p:stSnd>
        </p:sndAc>
      </p:transition>
    </mc:Choice>
    <mc:Fallback xmlns="">
      <p:transition spd="slow">
        <p:split orient="vert"/>
        <p:sndAc>
          <p:stSnd>
            <p:snd r:embed="rId11" name="explode.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1000"/>
                                        <p:tgtEl>
                                          <p:spTgt spid="3"/>
                                        </p:tgtEl>
                                      </p:cBhvr>
                                    </p:animEffect>
                                    <p:anim calcmode="lin" valueType="num">
                                      <p:cBhvr>
                                        <p:cTn id="18" dur="1000" fill="hold"/>
                                        <p:tgtEl>
                                          <p:spTgt spid="3"/>
                                        </p:tgtEl>
                                        <p:attrNameLst>
                                          <p:attrName>ppt_x</p:attrName>
                                        </p:attrNameLst>
                                      </p:cBhvr>
                                      <p:tavLst>
                                        <p:tav tm="0">
                                          <p:val>
                                            <p:strVal val="#ppt_x"/>
                                          </p:val>
                                        </p:tav>
                                        <p:tav tm="100000">
                                          <p:val>
                                            <p:strVal val="#ppt_x"/>
                                          </p:val>
                                        </p:tav>
                                      </p:tavLst>
                                    </p:anim>
                                    <p:anim calcmode="lin" valueType="num">
                                      <p:cBhvr>
                                        <p:cTn id="19" dur="1000" fill="hold"/>
                                        <p:tgtEl>
                                          <p:spTgt spid="3"/>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1000"/>
                                        <p:tgtEl>
                                          <p:spTgt spid="8"/>
                                        </p:tgtEl>
                                      </p:cBhvr>
                                    </p:animEffect>
                                    <p:anim calcmode="lin" valueType="num">
                                      <p:cBhvr>
                                        <p:cTn id="23" dur="1000" fill="hold"/>
                                        <p:tgtEl>
                                          <p:spTgt spid="8"/>
                                        </p:tgtEl>
                                        <p:attrNameLst>
                                          <p:attrName>ppt_x</p:attrName>
                                        </p:attrNameLst>
                                      </p:cBhvr>
                                      <p:tavLst>
                                        <p:tav tm="0">
                                          <p:val>
                                            <p:strVal val="#ppt_x"/>
                                          </p:val>
                                        </p:tav>
                                        <p:tav tm="100000">
                                          <p:val>
                                            <p:strVal val="#ppt_x"/>
                                          </p:val>
                                        </p:tav>
                                      </p:tavLst>
                                    </p:anim>
                                    <p:anim calcmode="lin" valueType="num">
                                      <p:cBhvr>
                                        <p:cTn id="24" dur="1000" fill="hold"/>
                                        <p:tgtEl>
                                          <p:spTgt spid="8"/>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1000"/>
                                        <p:tgtEl>
                                          <p:spTgt spid="9"/>
                                        </p:tgtEl>
                                      </p:cBhvr>
                                    </p:animEffect>
                                    <p:anim calcmode="lin" valueType="num">
                                      <p:cBhvr>
                                        <p:cTn id="28" dur="1000" fill="hold"/>
                                        <p:tgtEl>
                                          <p:spTgt spid="9"/>
                                        </p:tgtEl>
                                        <p:attrNameLst>
                                          <p:attrName>ppt_x</p:attrName>
                                        </p:attrNameLst>
                                      </p:cBhvr>
                                      <p:tavLst>
                                        <p:tav tm="0">
                                          <p:val>
                                            <p:strVal val="#ppt_x"/>
                                          </p:val>
                                        </p:tav>
                                        <p:tav tm="100000">
                                          <p:val>
                                            <p:strVal val="#ppt_x"/>
                                          </p:val>
                                        </p:tav>
                                      </p:tavLst>
                                    </p:anim>
                                    <p:anim calcmode="lin" valueType="num">
                                      <p:cBhvr>
                                        <p:cTn id="29" dur="1000" fill="hold"/>
                                        <p:tgtEl>
                                          <p:spTgt spid="9"/>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fade">
                                      <p:cBhvr>
                                        <p:cTn id="32" dur="1000"/>
                                        <p:tgtEl>
                                          <p:spTgt spid="6"/>
                                        </p:tgtEl>
                                      </p:cBhvr>
                                    </p:animEffect>
                                    <p:anim calcmode="lin" valueType="num">
                                      <p:cBhvr>
                                        <p:cTn id="33" dur="1000" fill="hold"/>
                                        <p:tgtEl>
                                          <p:spTgt spid="6"/>
                                        </p:tgtEl>
                                        <p:attrNameLst>
                                          <p:attrName>ppt_x</p:attrName>
                                        </p:attrNameLst>
                                      </p:cBhvr>
                                      <p:tavLst>
                                        <p:tav tm="0">
                                          <p:val>
                                            <p:strVal val="#ppt_x"/>
                                          </p:val>
                                        </p:tav>
                                        <p:tav tm="100000">
                                          <p:val>
                                            <p:strVal val="#ppt_x"/>
                                          </p:val>
                                        </p:tav>
                                      </p:tavLst>
                                    </p:anim>
                                    <p:anim calcmode="lin" valueType="num">
                                      <p:cBhvr>
                                        <p:cTn id="3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BEBA8EAE-BF5A-486C-A8C5-ECC9F3942E4B}">
                <a14:imgProps xmlns:a14="http://schemas.microsoft.com/office/drawing/2010/main">
                  <a14:imgLayer r:embed="rId4">
                    <a14:imgEffect>
                      <a14:sharpenSoften amount="-41000"/>
                    </a14:imgEffect>
                  </a14:imgLayer>
                </a14:imgProps>
              </a:ext>
              <a:ext uri="{28A0092B-C50C-407E-A947-70E740481C1C}">
                <a14:useLocalDpi xmlns:a14="http://schemas.microsoft.com/office/drawing/2010/main" val="0"/>
              </a:ext>
            </a:extLst>
          </a:blip>
          <a:stretch>
            <a:fillRect/>
          </a:stretch>
        </p:blipFill>
        <p:spPr>
          <a:xfrm>
            <a:off x="-77402" y="-38100"/>
            <a:ext cx="12269402" cy="6896100"/>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5453" y="1405766"/>
            <a:ext cx="2686047" cy="4408946"/>
          </a:xfrm>
          <a:prstGeom prst="rect">
            <a:avLst/>
          </a:prstGeom>
          <a:ln w="228600" cap="sq" cmpd="thickThin">
            <a:solidFill>
              <a:srgbClr val="000000"/>
            </a:solidFill>
            <a:prstDash val="solid"/>
            <a:miter lim="800000"/>
          </a:ln>
          <a:effectLst>
            <a:innerShdw blurRad="76200">
              <a:srgbClr val="000000"/>
            </a:innerShdw>
          </a:effectLst>
        </p:spPr>
      </p:pic>
      <p:pic>
        <p:nvPicPr>
          <p:cNvPr id="5" name="Picture 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071560" y="1952910"/>
            <a:ext cx="2095497" cy="1309686"/>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6" name="Picture 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082809" y="3610239"/>
            <a:ext cx="2949691" cy="2559864"/>
          </a:xfrm>
          <a:prstGeom prst="rect">
            <a:avLst/>
          </a:prstGeom>
          <a:ln w="88900" cap="sq" cmpd="thickThin">
            <a:solidFill>
              <a:srgbClr val="000000"/>
            </a:solidFill>
            <a:prstDash val="solid"/>
            <a:miter lim="800000"/>
          </a:ln>
          <a:effectLst>
            <a:innerShdw blurRad="76200">
              <a:srgbClr val="000000"/>
            </a:innerShdw>
          </a:effectLst>
        </p:spPr>
      </p:pic>
      <p:sp>
        <p:nvSpPr>
          <p:cNvPr id="7" name="Isosceles Triangle 6"/>
          <p:cNvSpPr/>
          <p:nvPr/>
        </p:nvSpPr>
        <p:spPr>
          <a:xfrm>
            <a:off x="5372100" y="1446568"/>
            <a:ext cx="6819900" cy="5411432"/>
          </a:xfrm>
          <a:prstGeom prst="triangle">
            <a:avLst>
              <a:gd name="adj" fmla="val 100000"/>
            </a:avLst>
          </a:prstGeom>
          <a:solidFill>
            <a:schemeClr val="accent6">
              <a:lumMod val="60000"/>
              <a:lumOff val="40000"/>
              <a:alpha val="62000"/>
            </a:schemeClr>
          </a:solidFill>
          <a:ln w="28575">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p:cNvSpPr txBox="1"/>
          <p:nvPr/>
        </p:nvSpPr>
        <p:spPr>
          <a:xfrm>
            <a:off x="3688712" y="530951"/>
            <a:ext cx="7708900" cy="923330"/>
          </a:xfrm>
          <a:prstGeom prst="rect">
            <a:avLst/>
          </a:prstGeom>
          <a:noFill/>
        </p:spPr>
        <p:txBody>
          <a:bodyPr wrap="square" rtlCol="0">
            <a:spAutoFit/>
          </a:bodyPr>
          <a:lstStyle/>
          <a:p>
            <a:r>
              <a:rPr lang="en-US" sz="5400" dirty="0" smtClean="0">
                <a:latin typeface="adelia" pitchFamily="50" charset="0"/>
              </a:rPr>
              <a:t>About page </a:t>
            </a:r>
            <a:endParaRPr lang="en-US" sz="5400" dirty="0">
              <a:latin typeface="adelia" pitchFamily="50" charset="0"/>
            </a:endParaRPr>
          </a:p>
        </p:txBody>
      </p:sp>
      <p:sp>
        <p:nvSpPr>
          <p:cNvPr id="9" name="TextBox 8"/>
          <p:cNvSpPr txBox="1"/>
          <p:nvPr/>
        </p:nvSpPr>
        <p:spPr>
          <a:xfrm>
            <a:off x="8964111" y="4059343"/>
            <a:ext cx="3761338" cy="646331"/>
          </a:xfrm>
          <a:prstGeom prst="rect">
            <a:avLst/>
          </a:prstGeom>
          <a:noFill/>
        </p:spPr>
        <p:txBody>
          <a:bodyPr wrap="square" rtlCol="0">
            <a:spAutoFit/>
          </a:bodyPr>
          <a:lstStyle/>
          <a:p>
            <a:r>
              <a:rPr lang="en-US" sz="3600" dirty="0" smtClean="0">
                <a:latin typeface="Mistral" panose="03090702030407020403" pitchFamily="66" charset="0"/>
              </a:rPr>
              <a:t>Parts of About page </a:t>
            </a:r>
            <a:endParaRPr lang="en-US" sz="3600" dirty="0">
              <a:latin typeface="Mistral" panose="03090702030407020403" pitchFamily="66" charset="0"/>
            </a:endParaRPr>
          </a:p>
        </p:txBody>
      </p:sp>
      <p:sp>
        <p:nvSpPr>
          <p:cNvPr id="16" name="TextBox 15"/>
          <p:cNvSpPr txBox="1"/>
          <p:nvPr/>
        </p:nvSpPr>
        <p:spPr>
          <a:xfrm>
            <a:off x="8245541" y="4739574"/>
            <a:ext cx="2884989" cy="1754326"/>
          </a:xfrm>
          <a:prstGeom prst="rect">
            <a:avLst/>
          </a:prstGeom>
          <a:noFill/>
        </p:spPr>
        <p:txBody>
          <a:bodyPr wrap="square" rtlCol="0">
            <a:spAutoFit/>
          </a:bodyPr>
          <a:lstStyle/>
          <a:p>
            <a:pPr marL="285750" indent="-285750">
              <a:buFont typeface="Wingdings" panose="05000000000000000000" pitchFamily="2" charset="2"/>
              <a:buChar char="q"/>
            </a:pPr>
            <a:r>
              <a:rPr lang="en-US" dirty="0" smtClean="0"/>
              <a:t>Logo</a:t>
            </a:r>
          </a:p>
          <a:p>
            <a:endParaRPr lang="en-US" dirty="0"/>
          </a:p>
          <a:p>
            <a:pPr marL="285750" indent="-285750">
              <a:buFont typeface="Wingdings" panose="05000000000000000000" pitchFamily="2" charset="2"/>
              <a:buChar char="q"/>
            </a:pPr>
            <a:r>
              <a:rPr lang="en-US" dirty="0" smtClean="0"/>
              <a:t> images of journal covers</a:t>
            </a:r>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r>
              <a:rPr lang="en-US" dirty="0" smtClean="0"/>
              <a:t>Button some links and footer </a:t>
            </a:r>
            <a:endParaRPr lang="en-US" dirty="0"/>
          </a:p>
        </p:txBody>
      </p:sp>
      <p:sp>
        <p:nvSpPr>
          <p:cNvPr id="18" name="Right Arrow 17"/>
          <p:cNvSpPr/>
          <p:nvPr/>
        </p:nvSpPr>
        <p:spPr>
          <a:xfrm rot="10800000">
            <a:off x="10147300" y="1488181"/>
            <a:ext cx="1723718" cy="696331"/>
          </a:xfrm>
          <a:prstGeom prst="rightArrow">
            <a:avLst>
              <a:gd name="adj1" fmla="val 10006"/>
              <a:gd name="adj2" fmla="val 171793"/>
            </a:avLst>
          </a:prstGeom>
          <a:solidFill>
            <a:schemeClr val="accent4">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ight Arrow 18"/>
          <p:cNvSpPr/>
          <p:nvPr/>
        </p:nvSpPr>
        <p:spPr>
          <a:xfrm rot="10800000">
            <a:off x="9533170" y="2398317"/>
            <a:ext cx="1709577" cy="698610"/>
          </a:xfrm>
          <a:prstGeom prst="rightArrow">
            <a:avLst>
              <a:gd name="adj1" fmla="val 10006"/>
              <a:gd name="adj2" fmla="val 173617"/>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ight Arrow 19"/>
          <p:cNvSpPr/>
          <p:nvPr/>
        </p:nvSpPr>
        <p:spPr>
          <a:xfrm rot="10800000">
            <a:off x="9027611" y="3233851"/>
            <a:ext cx="1709577" cy="698610"/>
          </a:xfrm>
          <a:prstGeom prst="rightArrow">
            <a:avLst>
              <a:gd name="adj1" fmla="val 10006"/>
              <a:gd name="adj2" fmla="val 173617"/>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21"/>
          <p:cNvSpPr/>
          <p:nvPr/>
        </p:nvSpPr>
        <p:spPr>
          <a:xfrm>
            <a:off x="8790365" y="266808"/>
            <a:ext cx="1068329" cy="1435100"/>
          </a:xfrm>
          <a:custGeom>
            <a:avLst/>
            <a:gdLst>
              <a:gd name="connsiteX0" fmla="*/ 604034 w 1068329"/>
              <a:gd name="connsiteY0" fmla="*/ 431800 h 1435100"/>
              <a:gd name="connsiteX1" fmla="*/ 235734 w 1068329"/>
              <a:gd name="connsiteY1" fmla="*/ 406400 h 1435100"/>
              <a:gd name="connsiteX2" fmla="*/ 197634 w 1068329"/>
              <a:gd name="connsiteY2" fmla="*/ 393700 h 1435100"/>
              <a:gd name="connsiteX3" fmla="*/ 19834 w 1068329"/>
              <a:gd name="connsiteY3" fmla="*/ 406400 h 1435100"/>
              <a:gd name="connsiteX4" fmla="*/ 19834 w 1068329"/>
              <a:gd name="connsiteY4" fmla="*/ 571500 h 1435100"/>
              <a:gd name="connsiteX5" fmla="*/ 57934 w 1068329"/>
              <a:gd name="connsiteY5" fmla="*/ 584200 h 1435100"/>
              <a:gd name="connsiteX6" fmla="*/ 426234 w 1068329"/>
              <a:gd name="connsiteY6" fmla="*/ 571500 h 1435100"/>
              <a:gd name="connsiteX7" fmla="*/ 502434 w 1068329"/>
              <a:gd name="connsiteY7" fmla="*/ 520700 h 1435100"/>
              <a:gd name="connsiteX8" fmla="*/ 553234 w 1068329"/>
              <a:gd name="connsiteY8" fmla="*/ 508000 h 1435100"/>
              <a:gd name="connsiteX9" fmla="*/ 591334 w 1068329"/>
              <a:gd name="connsiteY9" fmla="*/ 495300 h 1435100"/>
              <a:gd name="connsiteX10" fmla="*/ 591334 w 1068329"/>
              <a:gd name="connsiteY10" fmla="*/ 101600 h 1435100"/>
              <a:gd name="connsiteX11" fmla="*/ 540534 w 1068329"/>
              <a:gd name="connsiteY11" fmla="*/ 12700 h 1435100"/>
              <a:gd name="connsiteX12" fmla="*/ 489734 w 1068329"/>
              <a:gd name="connsiteY12" fmla="*/ 0 h 1435100"/>
              <a:gd name="connsiteX13" fmla="*/ 400834 w 1068329"/>
              <a:gd name="connsiteY13" fmla="*/ 25400 h 1435100"/>
              <a:gd name="connsiteX14" fmla="*/ 426234 w 1068329"/>
              <a:gd name="connsiteY14" fmla="*/ 127000 h 1435100"/>
              <a:gd name="connsiteX15" fmla="*/ 438934 w 1068329"/>
              <a:gd name="connsiteY15" fmla="*/ 203200 h 1435100"/>
              <a:gd name="connsiteX16" fmla="*/ 464334 w 1068329"/>
              <a:gd name="connsiteY16" fmla="*/ 279400 h 1435100"/>
              <a:gd name="connsiteX17" fmla="*/ 477034 w 1068329"/>
              <a:gd name="connsiteY17" fmla="*/ 330200 h 1435100"/>
              <a:gd name="connsiteX18" fmla="*/ 527834 w 1068329"/>
              <a:gd name="connsiteY18" fmla="*/ 406400 h 1435100"/>
              <a:gd name="connsiteX19" fmla="*/ 553234 w 1068329"/>
              <a:gd name="connsiteY19" fmla="*/ 444500 h 1435100"/>
              <a:gd name="connsiteX20" fmla="*/ 578634 w 1068329"/>
              <a:gd name="connsiteY20" fmla="*/ 482600 h 1435100"/>
              <a:gd name="connsiteX21" fmla="*/ 553234 w 1068329"/>
              <a:gd name="connsiteY21" fmla="*/ 393700 h 1435100"/>
              <a:gd name="connsiteX22" fmla="*/ 515134 w 1068329"/>
              <a:gd name="connsiteY22" fmla="*/ 368300 h 1435100"/>
              <a:gd name="connsiteX23" fmla="*/ 502434 w 1068329"/>
              <a:gd name="connsiteY23" fmla="*/ 317500 h 1435100"/>
              <a:gd name="connsiteX24" fmla="*/ 413534 w 1068329"/>
              <a:gd name="connsiteY24" fmla="*/ 254000 h 1435100"/>
              <a:gd name="connsiteX25" fmla="*/ 375434 w 1068329"/>
              <a:gd name="connsiteY25" fmla="*/ 241300 h 1435100"/>
              <a:gd name="connsiteX26" fmla="*/ 337334 w 1068329"/>
              <a:gd name="connsiteY26" fmla="*/ 215900 h 1435100"/>
              <a:gd name="connsiteX27" fmla="*/ 261134 w 1068329"/>
              <a:gd name="connsiteY27" fmla="*/ 190500 h 1435100"/>
              <a:gd name="connsiteX28" fmla="*/ 172234 w 1068329"/>
              <a:gd name="connsiteY28" fmla="*/ 165100 h 1435100"/>
              <a:gd name="connsiteX29" fmla="*/ 159534 w 1068329"/>
              <a:gd name="connsiteY29" fmla="*/ 228600 h 1435100"/>
              <a:gd name="connsiteX30" fmla="*/ 172234 w 1068329"/>
              <a:gd name="connsiteY30" fmla="*/ 266700 h 1435100"/>
              <a:gd name="connsiteX31" fmla="*/ 311934 w 1068329"/>
              <a:gd name="connsiteY31" fmla="*/ 304800 h 1435100"/>
              <a:gd name="connsiteX32" fmla="*/ 451634 w 1068329"/>
              <a:gd name="connsiteY32" fmla="*/ 355600 h 1435100"/>
              <a:gd name="connsiteX33" fmla="*/ 527834 w 1068329"/>
              <a:gd name="connsiteY33" fmla="*/ 381000 h 1435100"/>
              <a:gd name="connsiteX34" fmla="*/ 565934 w 1068329"/>
              <a:gd name="connsiteY34" fmla="*/ 393700 h 1435100"/>
              <a:gd name="connsiteX35" fmla="*/ 578634 w 1068329"/>
              <a:gd name="connsiteY35" fmla="*/ 444500 h 1435100"/>
              <a:gd name="connsiteX36" fmla="*/ 591334 w 1068329"/>
              <a:gd name="connsiteY36" fmla="*/ 203200 h 1435100"/>
              <a:gd name="connsiteX37" fmla="*/ 604034 w 1068329"/>
              <a:gd name="connsiteY37" fmla="*/ 165100 h 1435100"/>
              <a:gd name="connsiteX38" fmla="*/ 680234 w 1068329"/>
              <a:gd name="connsiteY38" fmla="*/ 114300 h 1435100"/>
              <a:gd name="connsiteX39" fmla="*/ 731034 w 1068329"/>
              <a:gd name="connsiteY39" fmla="*/ 101600 h 1435100"/>
              <a:gd name="connsiteX40" fmla="*/ 794534 w 1068329"/>
              <a:gd name="connsiteY40" fmla="*/ 292100 h 1435100"/>
              <a:gd name="connsiteX41" fmla="*/ 680234 w 1068329"/>
              <a:gd name="connsiteY41" fmla="*/ 355600 h 1435100"/>
              <a:gd name="connsiteX42" fmla="*/ 642134 w 1068329"/>
              <a:gd name="connsiteY42" fmla="*/ 368300 h 1435100"/>
              <a:gd name="connsiteX43" fmla="*/ 578634 w 1068329"/>
              <a:gd name="connsiteY43" fmla="*/ 482600 h 1435100"/>
              <a:gd name="connsiteX44" fmla="*/ 591334 w 1068329"/>
              <a:gd name="connsiteY44" fmla="*/ 622300 h 1435100"/>
              <a:gd name="connsiteX45" fmla="*/ 604034 w 1068329"/>
              <a:gd name="connsiteY45" fmla="*/ 660400 h 1435100"/>
              <a:gd name="connsiteX46" fmla="*/ 680234 w 1068329"/>
              <a:gd name="connsiteY46" fmla="*/ 685800 h 1435100"/>
              <a:gd name="connsiteX47" fmla="*/ 807234 w 1068329"/>
              <a:gd name="connsiteY47" fmla="*/ 723900 h 1435100"/>
              <a:gd name="connsiteX48" fmla="*/ 883434 w 1068329"/>
              <a:gd name="connsiteY48" fmla="*/ 774700 h 1435100"/>
              <a:gd name="connsiteX49" fmla="*/ 908834 w 1068329"/>
              <a:gd name="connsiteY49" fmla="*/ 812800 h 1435100"/>
              <a:gd name="connsiteX50" fmla="*/ 946934 w 1068329"/>
              <a:gd name="connsiteY50" fmla="*/ 825500 h 1435100"/>
              <a:gd name="connsiteX51" fmla="*/ 959634 w 1068329"/>
              <a:gd name="connsiteY51" fmla="*/ 863600 h 1435100"/>
              <a:gd name="connsiteX52" fmla="*/ 1010434 w 1068329"/>
              <a:gd name="connsiteY52" fmla="*/ 939800 h 1435100"/>
              <a:gd name="connsiteX53" fmla="*/ 1048534 w 1068329"/>
              <a:gd name="connsiteY53" fmla="*/ 1016000 h 1435100"/>
              <a:gd name="connsiteX54" fmla="*/ 1035834 w 1068329"/>
              <a:gd name="connsiteY54" fmla="*/ 1346200 h 1435100"/>
              <a:gd name="connsiteX55" fmla="*/ 1023134 w 1068329"/>
              <a:gd name="connsiteY55" fmla="*/ 1384300 h 1435100"/>
              <a:gd name="connsiteX56" fmla="*/ 985034 w 1068329"/>
              <a:gd name="connsiteY56" fmla="*/ 1409700 h 1435100"/>
              <a:gd name="connsiteX57" fmla="*/ 959634 w 1068329"/>
              <a:gd name="connsiteY57" fmla="*/ 1435100 h 1435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1068329" h="1435100">
                <a:moveTo>
                  <a:pt x="604034" y="431800"/>
                </a:moveTo>
                <a:cubicBezTo>
                  <a:pt x="481267" y="423333"/>
                  <a:pt x="358255" y="417886"/>
                  <a:pt x="235734" y="406400"/>
                </a:cubicBezTo>
                <a:cubicBezTo>
                  <a:pt x="222405" y="405150"/>
                  <a:pt x="211021" y="393700"/>
                  <a:pt x="197634" y="393700"/>
                </a:cubicBezTo>
                <a:cubicBezTo>
                  <a:pt x="138216" y="393700"/>
                  <a:pt x="79101" y="402167"/>
                  <a:pt x="19834" y="406400"/>
                </a:cubicBezTo>
                <a:cubicBezTo>
                  <a:pt x="-753" y="468160"/>
                  <a:pt x="-11891" y="484257"/>
                  <a:pt x="19834" y="571500"/>
                </a:cubicBezTo>
                <a:cubicBezTo>
                  <a:pt x="24409" y="584081"/>
                  <a:pt x="45234" y="579967"/>
                  <a:pt x="57934" y="584200"/>
                </a:cubicBezTo>
                <a:cubicBezTo>
                  <a:pt x="180701" y="579967"/>
                  <a:pt x="303634" y="579163"/>
                  <a:pt x="426234" y="571500"/>
                </a:cubicBezTo>
                <a:cubicBezTo>
                  <a:pt x="481886" y="568022"/>
                  <a:pt x="454180" y="548274"/>
                  <a:pt x="502434" y="520700"/>
                </a:cubicBezTo>
                <a:cubicBezTo>
                  <a:pt x="517589" y="512040"/>
                  <a:pt x="536451" y="512795"/>
                  <a:pt x="553234" y="508000"/>
                </a:cubicBezTo>
                <a:cubicBezTo>
                  <a:pt x="566106" y="504322"/>
                  <a:pt x="578634" y="499533"/>
                  <a:pt x="591334" y="495300"/>
                </a:cubicBezTo>
                <a:cubicBezTo>
                  <a:pt x="619611" y="325638"/>
                  <a:pt x="612614" y="399523"/>
                  <a:pt x="591334" y="101600"/>
                </a:cubicBezTo>
                <a:cubicBezTo>
                  <a:pt x="589357" y="73922"/>
                  <a:pt x="559128" y="25982"/>
                  <a:pt x="540534" y="12700"/>
                </a:cubicBezTo>
                <a:cubicBezTo>
                  <a:pt x="526331" y="2555"/>
                  <a:pt x="506667" y="4233"/>
                  <a:pt x="489734" y="0"/>
                </a:cubicBezTo>
                <a:cubicBezTo>
                  <a:pt x="460101" y="8467"/>
                  <a:pt x="414617" y="-2165"/>
                  <a:pt x="400834" y="25400"/>
                </a:cubicBezTo>
                <a:cubicBezTo>
                  <a:pt x="385222" y="56624"/>
                  <a:pt x="418920" y="92866"/>
                  <a:pt x="426234" y="127000"/>
                </a:cubicBezTo>
                <a:cubicBezTo>
                  <a:pt x="431629" y="152179"/>
                  <a:pt x="432689" y="178218"/>
                  <a:pt x="438934" y="203200"/>
                </a:cubicBezTo>
                <a:cubicBezTo>
                  <a:pt x="445428" y="229175"/>
                  <a:pt x="457840" y="253425"/>
                  <a:pt x="464334" y="279400"/>
                </a:cubicBezTo>
                <a:cubicBezTo>
                  <a:pt x="468567" y="296333"/>
                  <a:pt x="469228" y="314588"/>
                  <a:pt x="477034" y="330200"/>
                </a:cubicBezTo>
                <a:cubicBezTo>
                  <a:pt x="490686" y="357504"/>
                  <a:pt x="510901" y="381000"/>
                  <a:pt x="527834" y="406400"/>
                </a:cubicBezTo>
                <a:lnTo>
                  <a:pt x="553234" y="444500"/>
                </a:lnTo>
                <a:lnTo>
                  <a:pt x="578634" y="482600"/>
                </a:lnTo>
                <a:cubicBezTo>
                  <a:pt x="577804" y="479281"/>
                  <a:pt x="559859" y="401982"/>
                  <a:pt x="553234" y="393700"/>
                </a:cubicBezTo>
                <a:cubicBezTo>
                  <a:pt x="543699" y="381781"/>
                  <a:pt x="527834" y="376767"/>
                  <a:pt x="515134" y="368300"/>
                </a:cubicBezTo>
                <a:cubicBezTo>
                  <a:pt x="510901" y="351367"/>
                  <a:pt x="511094" y="332655"/>
                  <a:pt x="502434" y="317500"/>
                </a:cubicBezTo>
                <a:cubicBezTo>
                  <a:pt x="483598" y="284537"/>
                  <a:pt x="445981" y="267906"/>
                  <a:pt x="413534" y="254000"/>
                </a:cubicBezTo>
                <a:cubicBezTo>
                  <a:pt x="401229" y="248727"/>
                  <a:pt x="387408" y="247287"/>
                  <a:pt x="375434" y="241300"/>
                </a:cubicBezTo>
                <a:cubicBezTo>
                  <a:pt x="361782" y="234474"/>
                  <a:pt x="351282" y="222099"/>
                  <a:pt x="337334" y="215900"/>
                </a:cubicBezTo>
                <a:cubicBezTo>
                  <a:pt x="312868" y="205026"/>
                  <a:pt x="286534" y="198967"/>
                  <a:pt x="261134" y="190500"/>
                </a:cubicBezTo>
                <a:cubicBezTo>
                  <a:pt x="206475" y="172280"/>
                  <a:pt x="236021" y="181047"/>
                  <a:pt x="172234" y="165100"/>
                </a:cubicBezTo>
                <a:cubicBezTo>
                  <a:pt x="113399" y="184712"/>
                  <a:pt x="132071" y="164519"/>
                  <a:pt x="159534" y="228600"/>
                </a:cubicBezTo>
                <a:cubicBezTo>
                  <a:pt x="164807" y="240905"/>
                  <a:pt x="161341" y="258919"/>
                  <a:pt x="172234" y="266700"/>
                </a:cubicBezTo>
                <a:cubicBezTo>
                  <a:pt x="197299" y="284603"/>
                  <a:pt x="279917" y="298397"/>
                  <a:pt x="311934" y="304800"/>
                </a:cubicBezTo>
                <a:cubicBezTo>
                  <a:pt x="391804" y="358047"/>
                  <a:pt x="306124" y="307097"/>
                  <a:pt x="451634" y="355600"/>
                </a:cubicBezTo>
                <a:lnTo>
                  <a:pt x="527834" y="381000"/>
                </a:lnTo>
                <a:lnTo>
                  <a:pt x="565934" y="393700"/>
                </a:lnTo>
                <a:cubicBezTo>
                  <a:pt x="570167" y="410633"/>
                  <a:pt x="576327" y="461801"/>
                  <a:pt x="578634" y="444500"/>
                </a:cubicBezTo>
                <a:cubicBezTo>
                  <a:pt x="589279" y="364662"/>
                  <a:pt x="584042" y="283414"/>
                  <a:pt x="591334" y="203200"/>
                </a:cubicBezTo>
                <a:cubicBezTo>
                  <a:pt x="592546" y="189868"/>
                  <a:pt x="594568" y="174566"/>
                  <a:pt x="604034" y="165100"/>
                </a:cubicBezTo>
                <a:cubicBezTo>
                  <a:pt x="625620" y="143514"/>
                  <a:pt x="650618" y="121704"/>
                  <a:pt x="680234" y="114300"/>
                </a:cubicBezTo>
                <a:lnTo>
                  <a:pt x="731034" y="101600"/>
                </a:lnTo>
                <a:cubicBezTo>
                  <a:pt x="844734" y="139500"/>
                  <a:pt x="839929" y="110519"/>
                  <a:pt x="794534" y="292100"/>
                </a:cubicBezTo>
                <a:cubicBezTo>
                  <a:pt x="784165" y="333578"/>
                  <a:pt x="703912" y="347707"/>
                  <a:pt x="680234" y="355600"/>
                </a:cubicBezTo>
                <a:lnTo>
                  <a:pt x="642134" y="368300"/>
                </a:lnTo>
                <a:cubicBezTo>
                  <a:pt x="583908" y="455639"/>
                  <a:pt x="600987" y="415540"/>
                  <a:pt x="578634" y="482600"/>
                </a:cubicBezTo>
                <a:cubicBezTo>
                  <a:pt x="582867" y="529167"/>
                  <a:pt x="584721" y="576011"/>
                  <a:pt x="591334" y="622300"/>
                </a:cubicBezTo>
                <a:cubicBezTo>
                  <a:pt x="593227" y="635552"/>
                  <a:pt x="593141" y="652619"/>
                  <a:pt x="604034" y="660400"/>
                </a:cubicBezTo>
                <a:cubicBezTo>
                  <a:pt x="625821" y="675962"/>
                  <a:pt x="654259" y="679306"/>
                  <a:pt x="680234" y="685800"/>
                </a:cubicBezTo>
                <a:cubicBezTo>
                  <a:pt x="708631" y="692899"/>
                  <a:pt x="788682" y="711532"/>
                  <a:pt x="807234" y="723900"/>
                </a:cubicBezTo>
                <a:lnTo>
                  <a:pt x="883434" y="774700"/>
                </a:lnTo>
                <a:cubicBezTo>
                  <a:pt x="891901" y="787400"/>
                  <a:pt x="896915" y="803265"/>
                  <a:pt x="908834" y="812800"/>
                </a:cubicBezTo>
                <a:cubicBezTo>
                  <a:pt x="919287" y="821163"/>
                  <a:pt x="937468" y="816034"/>
                  <a:pt x="946934" y="825500"/>
                </a:cubicBezTo>
                <a:cubicBezTo>
                  <a:pt x="956400" y="834966"/>
                  <a:pt x="953133" y="851898"/>
                  <a:pt x="959634" y="863600"/>
                </a:cubicBezTo>
                <a:cubicBezTo>
                  <a:pt x="974459" y="890285"/>
                  <a:pt x="1000781" y="910840"/>
                  <a:pt x="1010434" y="939800"/>
                </a:cubicBezTo>
                <a:cubicBezTo>
                  <a:pt x="1027961" y="992380"/>
                  <a:pt x="1015708" y="966761"/>
                  <a:pt x="1048534" y="1016000"/>
                </a:cubicBezTo>
                <a:cubicBezTo>
                  <a:pt x="1082826" y="1153170"/>
                  <a:pt x="1068648" y="1072751"/>
                  <a:pt x="1035834" y="1346200"/>
                </a:cubicBezTo>
                <a:cubicBezTo>
                  <a:pt x="1034239" y="1359492"/>
                  <a:pt x="1031497" y="1373847"/>
                  <a:pt x="1023134" y="1384300"/>
                </a:cubicBezTo>
                <a:cubicBezTo>
                  <a:pt x="1013599" y="1396219"/>
                  <a:pt x="996953" y="1400165"/>
                  <a:pt x="985034" y="1409700"/>
                </a:cubicBezTo>
                <a:cubicBezTo>
                  <a:pt x="975684" y="1417180"/>
                  <a:pt x="968101" y="1426633"/>
                  <a:pt x="959634" y="143510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22"/>
          <p:cNvSpPr/>
          <p:nvPr/>
        </p:nvSpPr>
        <p:spPr>
          <a:xfrm>
            <a:off x="8747765" y="234349"/>
            <a:ext cx="1078553" cy="1435100"/>
          </a:xfrm>
          <a:custGeom>
            <a:avLst/>
            <a:gdLst>
              <a:gd name="connsiteX0" fmla="*/ 604034 w 1068329"/>
              <a:gd name="connsiteY0" fmla="*/ 431800 h 1435100"/>
              <a:gd name="connsiteX1" fmla="*/ 235734 w 1068329"/>
              <a:gd name="connsiteY1" fmla="*/ 406400 h 1435100"/>
              <a:gd name="connsiteX2" fmla="*/ 197634 w 1068329"/>
              <a:gd name="connsiteY2" fmla="*/ 393700 h 1435100"/>
              <a:gd name="connsiteX3" fmla="*/ 19834 w 1068329"/>
              <a:gd name="connsiteY3" fmla="*/ 406400 h 1435100"/>
              <a:gd name="connsiteX4" fmla="*/ 19834 w 1068329"/>
              <a:gd name="connsiteY4" fmla="*/ 571500 h 1435100"/>
              <a:gd name="connsiteX5" fmla="*/ 57934 w 1068329"/>
              <a:gd name="connsiteY5" fmla="*/ 584200 h 1435100"/>
              <a:gd name="connsiteX6" fmla="*/ 426234 w 1068329"/>
              <a:gd name="connsiteY6" fmla="*/ 571500 h 1435100"/>
              <a:gd name="connsiteX7" fmla="*/ 502434 w 1068329"/>
              <a:gd name="connsiteY7" fmla="*/ 520700 h 1435100"/>
              <a:gd name="connsiteX8" fmla="*/ 553234 w 1068329"/>
              <a:gd name="connsiteY8" fmla="*/ 508000 h 1435100"/>
              <a:gd name="connsiteX9" fmla="*/ 591334 w 1068329"/>
              <a:gd name="connsiteY9" fmla="*/ 495300 h 1435100"/>
              <a:gd name="connsiteX10" fmla="*/ 591334 w 1068329"/>
              <a:gd name="connsiteY10" fmla="*/ 101600 h 1435100"/>
              <a:gd name="connsiteX11" fmla="*/ 540534 w 1068329"/>
              <a:gd name="connsiteY11" fmla="*/ 12700 h 1435100"/>
              <a:gd name="connsiteX12" fmla="*/ 489734 w 1068329"/>
              <a:gd name="connsiteY12" fmla="*/ 0 h 1435100"/>
              <a:gd name="connsiteX13" fmla="*/ 400834 w 1068329"/>
              <a:gd name="connsiteY13" fmla="*/ 25400 h 1435100"/>
              <a:gd name="connsiteX14" fmla="*/ 426234 w 1068329"/>
              <a:gd name="connsiteY14" fmla="*/ 127000 h 1435100"/>
              <a:gd name="connsiteX15" fmla="*/ 438934 w 1068329"/>
              <a:gd name="connsiteY15" fmla="*/ 203200 h 1435100"/>
              <a:gd name="connsiteX16" fmla="*/ 464334 w 1068329"/>
              <a:gd name="connsiteY16" fmla="*/ 279400 h 1435100"/>
              <a:gd name="connsiteX17" fmla="*/ 477034 w 1068329"/>
              <a:gd name="connsiteY17" fmla="*/ 330200 h 1435100"/>
              <a:gd name="connsiteX18" fmla="*/ 527834 w 1068329"/>
              <a:gd name="connsiteY18" fmla="*/ 406400 h 1435100"/>
              <a:gd name="connsiteX19" fmla="*/ 553234 w 1068329"/>
              <a:gd name="connsiteY19" fmla="*/ 444500 h 1435100"/>
              <a:gd name="connsiteX20" fmla="*/ 578634 w 1068329"/>
              <a:gd name="connsiteY20" fmla="*/ 482600 h 1435100"/>
              <a:gd name="connsiteX21" fmla="*/ 553234 w 1068329"/>
              <a:gd name="connsiteY21" fmla="*/ 393700 h 1435100"/>
              <a:gd name="connsiteX22" fmla="*/ 515134 w 1068329"/>
              <a:gd name="connsiteY22" fmla="*/ 368300 h 1435100"/>
              <a:gd name="connsiteX23" fmla="*/ 502434 w 1068329"/>
              <a:gd name="connsiteY23" fmla="*/ 317500 h 1435100"/>
              <a:gd name="connsiteX24" fmla="*/ 413534 w 1068329"/>
              <a:gd name="connsiteY24" fmla="*/ 254000 h 1435100"/>
              <a:gd name="connsiteX25" fmla="*/ 375434 w 1068329"/>
              <a:gd name="connsiteY25" fmla="*/ 241300 h 1435100"/>
              <a:gd name="connsiteX26" fmla="*/ 337334 w 1068329"/>
              <a:gd name="connsiteY26" fmla="*/ 215900 h 1435100"/>
              <a:gd name="connsiteX27" fmla="*/ 261134 w 1068329"/>
              <a:gd name="connsiteY27" fmla="*/ 190500 h 1435100"/>
              <a:gd name="connsiteX28" fmla="*/ 172234 w 1068329"/>
              <a:gd name="connsiteY28" fmla="*/ 165100 h 1435100"/>
              <a:gd name="connsiteX29" fmla="*/ 159534 w 1068329"/>
              <a:gd name="connsiteY29" fmla="*/ 228600 h 1435100"/>
              <a:gd name="connsiteX30" fmla="*/ 172234 w 1068329"/>
              <a:gd name="connsiteY30" fmla="*/ 266700 h 1435100"/>
              <a:gd name="connsiteX31" fmla="*/ 311934 w 1068329"/>
              <a:gd name="connsiteY31" fmla="*/ 304800 h 1435100"/>
              <a:gd name="connsiteX32" fmla="*/ 451634 w 1068329"/>
              <a:gd name="connsiteY32" fmla="*/ 355600 h 1435100"/>
              <a:gd name="connsiteX33" fmla="*/ 527834 w 1068329"/>
              <a:gd name="connsiteY33" fmla="*/ 381000 h 1435100"/>
              <a:gd name="connsiteX34" fmla="*/ 565934 w 1068329"/>
              <a:gd name="connsiteY34" fmla="*/ 393700 h 1435100"/>
              <a:gd name="connsiteX35" fmla="*/ 578634 w 1068329"/>
              <a:gd name="connsiteY35" fmla="*/ 444500 h 1435100"/>
              <a:gd name="connsiteX36" fmla="*/ 591334 w 1068329"/>
              <a:gd name="connsiteY36" fmla="*/ 203200 h 1435100"/>
              <a:gd name="connsiteX37" fmla="*/ 604034 w 1068329"/>
              <a:gd name="connsiteY37" fmla="*/ 165100 h 1435100"/>
              <a:gd name="connsiteX38" fmla="*/ 680234 w 1068329"/>
              <a:gd name="connsiteY38" fmla="*/ 114300 h 1435100"/>
              <a:gd name="connsiteX39" fmla="*/ 731034 w 1068329"/>
              <a:gd name="connsiteY39" fmla="*/ 101600 h 1435100"/>
              <a:gd name="connsiteX40" fmla="*/ 794534 w 1068329"/>
              <a:gd name="connsiteY40" fmla="*/ 292100 h 1435100"/>
              <a:gd name="connsiteX41" fmla="*/ 680234 w 1068329"/>
              <a:gd name="connsiteY41" fmla="*/ 355600 h 1435100"/>
              <a:gd name="connsiteX42" fmla="*/ 642134 w 1068329"/>
              <a:gd name="connsiteY42" fmla="*/ 368300 h 1435100"/>
              <a:gd name="connsiteX43" fmla="*/ 578634 w 1068329"/>
              <a:gd name="connsiteY43" fmla="*/ 482600 h 1435100"/>
              <a:gd name="connsiteX44" fmla="*/ 591334 w 1068329"/>
              <a:gd name="connsiteY44" fmla="*/ 622300 h 1435100"/>
              <a:gd name="connsiteX45" fmla="*/ 604034 w 1068329"/>
              <a:gd name="connsiteY45" fmla="*/ 660400 h 1435100"/>
              <a:gd name="connsiteX46" fmla="*/ 680234 w 1068329"/>
              <a:gd name="connsiteY46" fmla="*/ 685800 h 1435100"/>
              <a:gd name="connsiteX47" fmla="*/ 807234 w 1068329"/>
              <a:gd name="connsiteY47" fmla="*/ 723900 h 1435100"/>
              <a:gd name="connsiteX48" fmla="*/ 883434 w 1068329"/>
              <a:gd name="connsiteY48" fmla="*/ 774700 h 1435100"/>
              <a:gd name="connsiteX49" fmla="*/ 908834 w 1068329"/>
              <a:gd name="connsiteY49" fmla="*/ 812800 h 1435100"/>
              <a:gd name="connsiteX50" fmla="*/ 946934 w 1068329"/>
              <a:gd name="connsiteY50" fmla="*/ 825500 h 1435100"/>
              <a:gd name="connsiteX51" fmla="*/ 959634 w 1068329"/>
              <a:gd name="connsiteY51" fmla="*/ 863600 h 1435100"/>
              <a:gd name="connsiteX52" fmla="*/ 1010434 w 1068329"/>
              <a:gd name="connsiteY52" fmla="*/ 939800 h 1435100"/>
              <a:gd name="connsiteX53" fmla="*/ 1048534 w 1068329"/>
              <a:gd name="connsiteY53" fmla="*/ 1016000 h 1435100"/>
              <a:gd name="connsiteX54" fmla="*/ 1035834 w 1068329"/>
              <a:gd name="connsiteY54" fmla="*/ 1346200 h 1435100"/>
              <a:gd name="connsiteX55" fmla="*/ 1023134 w 1068329"/>
              <a:gd name="connsiteY55" fmla="*/ 1384300 h 1435100"/>
              <a:gd name="connsiteX56" fmla="*/ 985034 w 1068329"/>
              <a:gd name="connsiteY56" fmla="*/ 1409700 h 1435100"/>
              <a:gd name="connsiteX57" fmla="*/ 959634 w 1068329"/>
              <a:gd name="connsiteY57" fmla="*/ 1435100 h 1435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1068329" h="1435100">
                <a:moveTo>
                  <a:pt x="604034" y="431800"/>
                </a:moveTo>
                <a:cubicBezTo>
                  <a:pt x="481267" y="423333"/>
                  <a:pt x="358255" y="417886"/>
                  <a:pt x="235734" y="406400"/>
                </a:cubicBezTo>
                <a:cubicBezTo>
                  <a:pt x="222405" y="405150"/>
                  <a:pt x="211021" y="393700"/>
                  <a:pt x="197634" y="393700"/>
                </a:cubicBezTo>
                <a:cubicBezTo>
                  <a:pt x="138216" y="393700"/>
                  <a:pt x="79101" y="402167"/>
                  <a:pt x="19834" y="406400"/>
                </a:cubicBezTo>
                <a:cubicBezTo>
                  <a:pt x="-753" y="468160"/>
                  <a:pt x="-11891" y="484257"/>
                  <a:pt x="19834" y="571500"/>
                </a:cubicBezTo>
                <a:cubicBezTo>
                  <a:pt x="24409" y="584081"/>
                  <a:pt x="45234" y="579967"/>
                  <a:pt x="57934" y="584200"/>
                </a:cubicBezTo>
                <a:cubicBezTo>
                  <a:pt x="180701" y="579967"/>
                  <a:pt x="303634" y="579163"/>
                  <a:pt x="426234" y="571500"/>
                </a:cubicBezTo>
                <a:cubicBezTo>
                  <a:pt x="481886" y="568022"/>
                  <a:pt x="454180" y="548274"/>
                  <a:pt x="502434" y="520700"/>
                </a:cubicBezTo>
                <a:cubicBezTo>
                  <a:pt x="517589" y="512040"/>
                  <a:pt x="536451" y="512795"/>
                  <a:pt x="553234" y="508000"/>
                </a:cubicBezTo>
                <a:cubicBezTo>
                  <a:pt x="566106" y="504322"/>
                  <a:pt x="578634" y="499533"/>
                  <a:pt x="591334" y="495300"/>
                </a:cubicBezTo>
                <a:cubicBezTo>
                  <a:pt x="619611" y="325638"/>
                  <a:pt x="612614" y="399523"/>
                  <a:pt x="591334" y="101600"/>
                </a:cubicBezTo>
                <a:cubicBezTo>
                  <a:pt x="589357" y="73922"/>
                  <a:pt x="559128" y="25982"/>
                  <a:pt x="540534" y="12700"/>
                </a:cubicBezTo>
                <a:cubicBezTo>
                  <a:pt x="526331" y="2555"/>
                  <a:pt x="506667" y="4233"/>
                  <a:pt x="489734" y="0"/>
                </a:cubicBezTo>
                <a:cubicBezTo>
                  <a:pt x="460101" y="8467"/>
                  <a:pt x="414617" y="-2165"/>
                  <a:pt x="400834" y="25400"/>
                </a:cubicBezTo>
                <a:cubicBezTo>
                  <a:pt x="385222" y="56624"/>
                  <a:pt x="418920" y="92866"/>
                  <a:pt x="426234" y="127000"/>
                </a:cubicBezTo>
                <a:cubicBezTo>
                  <a:pt x="431629" y="152179"/>
                  <a:pt x="432689" y="178218"/>
                  <a:pt x="438934" y="203200"/>
                </a:cubicBezTo>
                <a:cubicBezTo>
                  <a:pt x="445428" y="229175"/>
                  <a:pt x="457840" y="253425"/>
                  <a:pt x="464334" y="279400"/>
                </a:cubicBezTo>
                <a:cubicBezTo>
                  <a:pt x="468567" y="296333"/>
                  <a:pt x="469228" y="314588"/>
                  <a:pt x="477034" y="330200"/>
                </a:cubicBezTo>
                <a:cubicBezTo>
                  <a:pt x="490686" y="357504"/>
                  <a:pt x="510901" y="381000"/>
                  <a:pt x="527834" y="406400"/>
                </a:cubicBezTo>
                <a:lnTo>
                  <a:pt x="553234" y="444500"/>
                </a:lnTo>
                <a:lnTo>
                  <a:pt x="578634" y="482600"/>
                </a:lnTo>
                <a:cubicBezTo>
                  <a:pt x="577804" y="479281"/>
                  <a:pt x="559859" y="401982"/>
                  <a:pt x="553234" y="393700"/>
                </a:cubicBezTo>
                <a:cubicBezTo>
                  <a:pt x="543699" y="381781"/>
                  <a:pt x="527834" y="376767"/>
                  <a:pt x="515134" y="368300"/>
                </a:cubicBezTo>
                <a:cubicBezTo>
                  <a:pt x="510901" y="351367"/>
                  <a:pt x="511094" y="332655"/>
                  <a:pt x="502434" y="317500"/>
                </a:cubicBezTo>
                <a:cubicBezTo>
                  <a:pt x="483598" y="284537"/>
                  <a:pt x="445981" y="267906"/>
                  <a:pt x="413534" y="254000"/>
                </a:cubicBezTo>
                <a:cubicBezTo>
                  <a:pt x="401229" y="248727"/>
                  <a:pt x="387408" y="247287"/>
                  <a:pt x="375434" y="241300"/>
                </a:cubicBezTo>
                <a:cubicBezTo>
                  <a:pt x="361782" y="234474"/>
                  <a:pt x="351282" y="222099"/>
                  <a:pt x="337334" y="215900"/>
                </a:cubicBezTo>
                <a:cubicBezTo>
                  <a:pt x="312868" y="205026"/>
                  <a:pt x="286534" y="198967"/>
                  <a:pt x="261134" y="190500"/>
                </a:cubicBezTo>
                <a:cubicBezTo>
                  <a:pt x="206475" y="172280"/>
                  <a:pt x="236021" y="181047"/>
                  <a:pt x="172234" y="165100"/>
                </a:cubicBezTo>
                <a:cubicBezTo>
                  <a:pt x="113399" y="184712"/>
                  <a:pt x="132071" y="164519"/>
                  <a:pt x="159534" y="228600"/>
                </a:cubicBezTo>
                <a:cubicBezTo>
                  <a:pt x="164807" y="240905"/>
                  <a:pt x="161341" y="258919"/>
                  <a:pt x="172234" y="266700"/>
                </a:cubicBezTo>
                <a:cubicBezTo>
                  <a:pt x="197299" y="284603"/>
                  <a:pt x="279917" y="298397"/>
                  <a:pt x="311934" y="304800"/>
                </a:cubicBezTo>
                <a:cubicBezTo>
                  <a:pt x="391804" y="358047"/>
                  <a:pt x="306124" y="307097"/>
                  <a:pt x="451634" y="355600"/>
                </a:cubicBezTo>
                <a:lnTo>
                  <a:pt x="527834" y="381000"/>
                </a:lnTo>
                <a:lnTo>
                  <a:pt x="565934" y="393700"/>
                </a:lnTo>
                <a:cubicBezTo>
                  <a:pt x="570167" y="410633"/>
                  <a:pt x="576327" y="461801"/>
                  <a:pt x="578634" y="444500"/>
                </a:cubicBezTo>
                <a:cubicBezTo>
                  <a:pt x="589279" y="364662"/>
                  <a:pt x="584042" y="283414"/>
                  <a:pt x="591334" y="203200"/>
                </a:cubicBezTo>
                <a:cubicBezTo>
                  <a:pt x="592546" y="189868"/>
                  <a:pt x="594568" y="174566"/>
                  <a:pt x="604034" y="165100"/>
                </a:cubicBezTo>
                <a:cubicBezTo>
                  <a:pt x="625620" y="143514"/>
                  <a:pt x="650618" y="121704"/>
                  <a:pt x="680234" y="114300"/>
                </a:cubicBezTo>
                <a:lnTo>
                  <a:pt x="731034" y="101600"/>
                </a:lnTo>
                <a:cubicBezTo>
                  <a:pt x="844734" y="139500"/>
                  <a:pt x="839929" y="110519"/>
                  <a:pt x="794534" y="292100"/>
                </a:cubicBezTo>
                <a:cubicBezTo>
                  <a:pt x="784165" y="333578"/>
                  <a:pt x="703912" y="347707"/>
                  <a:pt x="680234" y="355600"/>
                </a:cubicBezTo>
                <a:lnTo>
                  <a:pt x="642134" y="368300"/>
                </a:lnTo>
                <a:cubicBezTo>
                  <a:pt x="583908" y="455639"/>
                  <a:pt x="600987" y="415540"/>
                  <a:pt x="578634" y="482600"/>
                </a:cubicBezTo>
                <a:cubicBezTo>
                  <a:pt x="582867" y="529167"/>
                  <a:pt x="584721" y="576011"/>
                  <a:pt x="591334" y="622300"/>
                </a:cubicBezTo>
                <a:cubicBezTo>
                  <a:pt x="593227" y="635552"/>
                  <a:pt x="593141" y="652619"/>
                  <a:pt x="604034" y="660400"/>
                </a:cubicBezTo>
                <a:cubicBezTo>
                  <a:pt x="625821" y="675962"/>
                  <a:pt x="654259" y="679306"/>
                  <a:pt x="680234" y="685800"/>
                </a:cubicBezTo>
                <a:cubicBezTo>
                  <a:pt x="708631" y="692899"/>
                  <a:pt x="788682" y="711532"/>
                  <a:pt x="807234" y="723900"/>
                </a:cubicBezTo>
                <a:lnTo>
                  <a:pt x="883434" y="774700"/>
                </a:lnTo>
                <a:cubicBezTo>
                  <a:pt x="891901" y="787400"/>
                  <a:pt x="896915" y="803265"/>
                  <a:pt x="908834" y="812800"/>
                </a:cubicBezTo>
                <a:cubicBezTo>
                  <a:pt x="919287" y="821163"/>
                  <a:pt x="937468" y="816034"/>
                  <a:pt x="946934" y="825500"/>
                </a:cubicBezTo>
                <a:cubicBezTo>
                  <a:pt x="956400" y="834966"/>
                  <a:pt x="953133" y="851898"/>
                  <a:pt x="959634" y="863600"/>
                </a:cubicBezTo>
                <a:cubicBezTo>
                  <a:pt x="974459" y="890285"/>
                  <a:pt x="1000781" y="910840"/>
                  <a:pt x="1010434" y="939800"/>
                </a:cubicBezTo>
                <a:cubicBezTo>
                  <a:pt x="1027961" y="992380"/>
                  <a:pt x="1015708" y="966761"/>
                  <a:pt x="1048534" y="1016000"/>
                </a:cubicBezTo>
                <a:cubicBezTo>
                  <a:pt x="1082826" y="1153170"/>
                  <a:pt x="1068648" y="1072751"/>
                  <a:pt x="1035834" y="1346200"/>
                </a:cubicBezTo>
                <a:cubicBezTo>
                  <a:pt x="1034239" y="1359492"/>
                  <a:pt x="1031497" y="1373847"/>
                  <a:pt x="1023134" y="1384300"/>
                </a:cubicBezTo>
                <a:cubicBezTo>
                  <a:pt x="1013599" y="1396219"/>
                  <a:pt x="996953" y="1400165"/>
                  <a:pt x="985034" y="1409700"/>
                </a:cubicBezTo>
                <a:cubicBezTo>
                  <a:pt x="975684" y="1417180"/>
                  <a:pt x="968101" y="1426633"/>
                  <a:pt x="959634" y="143510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25"/>
          <p:cNvSpPr/>
          <p:nvPr/>
        </p:nvSpPr>
        <p:spPr>
          <a:xfrm>
            <a:off x="9649596" y="87253"/>
            <a:ext cx="1004503" cy="1907669"/>
          </a:xfrm>
          <a:custGeom>
            <a:avLst/>
            <a:gdLst>
              <a:gd name="connsiteX0" fmla="*/ 381000 w 1004503"/>
              <a:gd name="connsiteY0" fmla="*/ 1907669 h 1907669"/>
              <a:gd name="connsiteX1" fmla="*/ 228600 w 1004503"/>
              <a:gd name="connsiteY1" fmla="*/ 1894969 h 1907669"/>
              <a:gd name="connsiteX2" fmla="*/ 165100 w 1004503"/>
              <a:gd name="connsiteY2" fmla="*/ 1818769 h 1907669"/>
              <a:gd name="connsiteX3" fmla="*/ 127000 w 1004503"/>
              <a:gd name="connsiteY3" fmla="*/ 1780669 h 1907669"/>
              <a:gd name="connsiteX4" fmla="*/ 101600 w 1004503"/>
              <a:gd name="connsiteY4" fmla="*/ 1742569 h 1907669"/>
              <a:gd name="connsiteX5" fmla="*/ 88900 w 1004503"/>
              <a:gd name="connsiteY5" fmla="*/ 1704469 h 1907669"/>
              <a:gd name="connsiteX6" fmla="*/ 50800 w 1004503"/>
              <a:gd name="connsiteY6" fmla="*/ 1679069 h 1907669"/>
              <a:gd name="connsiteX7" fmla="*/ 25400 w 1004503"/>
              <a:gd name="connsiteY7" fmla="*/ 1640969 h 1907669"/>
              <a:gd name="connsiteX8" fmla="*/ 0 w 1004503"/>
              <a:gd name="connsiteY8" fmla="*/ 1539369 h 1907669"/>
              <a:gd name="connsiteX9" fmla="*/ 12700 w 1004503"/>
              <a:gd name="connsiteY9" fmla="*/ 1183769 h 1907669"/>
              <a:gd name="connsiteX10" fmla="*/ 25400 w 1004503"/>
              <a:gd name="connsiteY10" fmla="*/ 1145669 h 1907669"/>
              <a:gd name="connsiteX11" fmla="*/ 63500 w 1004503"/>
              <a:gd name="connsiteY11" fmla="*/ 1120269 h 1907669"/>
              <a:gd name="connsiteX12" fmla="*/ 127000 w 1004503"/>
              <a:gd name="connsiteY12" fmla="*/ 980569 h 1907669"/>
              <a:gd name="connsiteX13" fmla="*/ 165100 w 1004503"/>
              <a:gd name="connsiteY13" fmla="*/ 942469 h 1907669"/>
              <a:gd name="connsiteX14" fmla="*/ 203200 w 1004503"/>
              <a:gd name="connsiteY14" fmla="*/ 866269 h 1907669"/>
              <a:gd name="connsiteX15" fmla="*/ 215900 w 1004503"/>
              <a:gd name="connsiteY15" fmla="*/ 828169 h 1907669"/>
              <a:gd name="connsiteX16" fmla="*/ 254000 w 1004503"/>
              <a:gd name="connsiteY16" fmla="*/ 802769 h 1907669"/>
              <a:gd name="connsiteX17" fmla="*/ 304800 w 1004503"/>
              <a:gd name="connsiteY17" fmla="*/ 726569 h 1907669"/>
              <a:gd name="connsiteX18" fmla="*/ 330200 w 1004503"/>
              <a:gd name="connsiteY18" fmla="*/ 688469 h 1907669"/>
              <a:gd name="connsiteX19" fmla="*/ 368300 w 1004503"/>
              <a:gd name="connsiteY19" fmla="*/ 663069 h 1907669"/>
              <a:gd name="connsiteX20" fmla="*/ 393700 w 1004503"/>
              <a:gd name="connsiteY20" fmla="*/ 586869 h 1907669"/>
              <a:gd name="connsiteX21" fmla="*/ 381000 w 1004503"/>
              <a:gd name="connsiteY21" fmla="*/ 358269 h 1907669"/>
              <a:gd name="connsiteX22" fmla="*/ 368300 w 1004503"/>
              <a:gd name="connsiteY22" fmla="*/ 320169 h 1907669"/>
              <a:gd name="connsiteX23" fmla="*/ 342900 w 1004503"/>
              <a:gd name="connsiteY23" fmla="*/ 167769 h 1907669"/>
              <a:gd name="connsiteX24" fmla="*/ 469900 w 1004503"/>
              <a:gd name="connsiteY24" fmla="*/ 15369 h 1907669"/>
              <a:gd name="connsiteX25" fmla="*/ 508000 w 1004503"/>
              <a:gd name="connsiteY25" fmla="*/ 28069 h 1907669"/>
              <a:gd name="connsiteX26" fmla="*/ 533400 w 1004503"/>
              <a:gd name="connsiteY26" fmla="*/ 116969 h 1907669"/>
              <a:gd name="connsiteX27" fmla="*/ 520700 w 1004503"/>
              <a:gd name="connsiteY27" fmla="*/ 256669 h 1907669"/>
              <a:gd name="connsiteX28" fmla="*/ 495300 w 1004503"/>
              <a:gd name="connsiteY28" fmla="*/ 345569 h 1907669"/>
              <a:gd name="connsiteX29" fmla="*/ 457200 w 1004503"/>
              <a:gd name="connsiteY29" fmla="*/ 370969 h 1907669"/>
              <a:gd name="connsiteX30" fmla="*/ 444500 w 1004503"/>
              <a:gd name="connsiteY30" fmla="*/ 409069 h 1907669"/>
              <a:gd name="connsiteX31" fmla="*/ 406400 w 1004503"/>
              <a:gd name="connsiteY31" fmla="*/ 434469 h 1907669"/>
              <a:gd name="connsiteX32" fmla="*/ 419100 w 1004503"/>
              <a:gd name="connsiteY32" fmla="*/ 370969 h 1907669"/>
              <a:gd name="connsiteX33" fmla="*/ 469900 w 1004503"/>
              <a:gd name="connsiteY33" fmla="*/ 294769 h 1907669"/>
              <a:gd name="connsiteX34" fmla="*/ 508000 w 1004503"/>
              <a:gd name="connsiteY34" fmla="*/ 205869 h 1907669"/>
              <a:gd name="connsiteX35" fmla="*/ 558800 w 1004503"/>
              <a:gd name="connsiteY35" fmla="*/ 129669 h 1907669"/>
              <a:gd name="connsiteX36" fmla="*/ 571500 w 1004503"/>
              <a:gd name="connsiteY36" fmla="*/ 91569 h 1907669"/>
              <a:gd name="connsiteX37" fmla="*/ 660400 w 1004503"/>
              <a:gd name="connsiteY37" fmla="*/ 53469 h 1907669"/>
              <a:gd name="connsiteX38" fmla="*/ 698500 w 1004503"/>
              <a:gd name="connsiteY38" fmla="*/ 40769 h 1907669"/>
              <a:gd name="connsiteX39" fmla="*/ 800100 w 1004503"/>
              <a:gd name="connsiteY39" fmla="*/ 53469 h 1907669"/>
              <a:gd name="connsiteX40" fmla="*/ 825500 w 1004503"/>
              <a:gd name="connsiteY40" fmla="*/ 129669 h 1907669"/>
              <a:gd name="connsiteX41" fmla="*/ 812800 w 1004503"/>
              <a:gd name="connsiteY41" fmla="*/ 231269 h 1907669"/>
              <a:gd name="connsiteX42" fmla="*/ 762000 w 1004503"/>
              <a:gd name="connsiteY42" fmla="*/ 243969 h 1907669"/>
              <a:gd name="connsiteX43" fmla="*/ 584200 w 1004503"/>
              <a:gd name="connsiteY43" fmla="*/ 256669 h 1907669"/>
              <a:gd name="connsiteX44" fmla="*/ 546100 w 1004503"/>
              <a:gd name="connsiteY44" fmla="*/ 269369 h 1907669"/>
              <a:gd name="connsiteX45" fmla="*/ 533400 w 1004503"/>
              <a:gd name="connsiteY45" fmla="*/ 307469 h 1907669"/>
              <a:gd name="connsiteX46" fmla="*/ 508000 w 1004503"/>
              <a:gd name="connsiteY46" fmla="*/ 345569 h 1907669"/>
              <a:gd name="connsiteX47" fmla="*/ 482600 w 1004503"/>
              <a:gd name="connsiteY47" fmla="*/ 434469 h 1907669"/>
              <a:gd name="connsiteX48" fmla="*/ 457200 w 1004503"/>
              <a:gd name="connsiteY48" fmla="*/ 472569 h 1907669"/>
              <a:gd name="connsiteX49" fmla="*/ 431800 w 1004503"/>
              <a:gd name="connsiteY49" fmla="*/ 548769 h 1907669"/>
              <a:gd name="connsiteX50" fmla="*/ 406400 w 1004503"/>
              <a:gd name="connsiteY50" fmla="*/ 637669 h 1907669"/>
              <a:gd name="connsiteX51" fmla="*/ 381000 w 1004503"/>
              <a:gd name="connsiteY51" fmla="*/ 599569 h 1907669"/>
              <a:gd name="connsiteX52" fmla="*/ 406400 w 1004503"/>
              <a:gd name="connsiteY52" fmla="*/ 447169 h 1907669"/>
              <a:gd name="connsiteX53" fmla="*/ 431800 w 1004503"/>
              <a:gd name="connsiteY53" fmla="*/ 409069 h 1907669"/>
              <a:gd name="connsiteX54" fmla="*/ 508000 w 1004503"/>
              <a:gd name="connsiteY54" fmla="*/ 383669 h 1907669"/>
              <a:gd name="connsiteX55" fmla="*/ 546100 w 1004503"/>
              <a:gd name="connsiteY55" fmla="*/ 370969 h 1907669"/>
              <a:gd name="connsiteX56" fmla="*/ 584200 w 1004503"/>
              <a:gd name="connsiteY56" fmla="*/ 358269 h 1907669"/>
              <a:gd name="connsiteX57" fmla="*/ 622300 w 1004503"/>
              <a:gd name="connsiteY57" fmla="*/ 345569 h 1907669"/>
              <a:gd name="connsiteX58" fmla="*/ 711200 w 1004503"/>
              <a:gd name="connsiteY58" fmla="*/ 282069 h 1907669"/>
              <a:gd name="connsiteX59" fmla="*/ 787400 w 1004503"/>
              <a:gd name="connsiteY59" fmla="*/ 243969 h 1907669"/>
              <a:gd name="connsiteX60" fmla="*/ 812800 w 1004503"/>
              <a:gd name="connsiteY60" fmla="*/ 205869 h 1907669"/>
              <a:gd name="connsiteX61" fmla="*/ 939800 w 1004503"/>
              <a:gd name="connsiteY61" fmla="*/ 218569 h 1907669"/>
              <a:gd name="connsiteX62" fmla="*/ 952500 w 1004503"/>
              <a:gd name="connsiteY62" fmla="*/ 256669 h 1907669"/>
              <a:gd name="connsiteX63" fmla="*/ 990600 w 1004503"/>
              <a:gd name="connsiteY63" fmla="*/ 294769 h 1907669"/>
              <a:gd name="connsiteX64" fmla="*/ 1003300 w 1004503"/>
              <a:gd name="connsiteY64" fmla="*/ 358269 h 1907669"/>
              <a:gd name="connsiteX65" fmla="*/ 977900 w 1004503"/>
              <a:gd name="connsiteY65" fmla="*/ 434469 h 1907669"/>
              <a:gd name="connsiteX66" fmla="*/ 596900 w 1004503"/>
              <a:gd name="connsiteY66" fmla="*/ 447169 h 1907669"/>
              <a:gd name="connsiteX67" fmla="*/ 558800 w 1004503"/>
              <a:gd name="connsiteY67" fmla="*/ 459869 h 1907669"/>
              <a:gd name="connsiteX68" fmla="*/ 520700 w 1004503"/>
              <a:gd name="connsiteY68" fmla="*/ 497969 h 1907669"/>
              <a:gd name="connsiteX69" fmla="*/ 482600 w 1004503"/>
              <a:gd name="connsiteY69" fmla="*/ 510669 h 1907669"/>
              <a:gd name="connsiteX70" fmla="*/ 457200 w 1004503"/>
              <a:gd name="connsiteY70" fmla="*/ 548769 h 1907669"/>
              <a:gd name="connsiteX71" fmla="*/ 558800 w 1004503"/>
              <a:gd name="connsiteY71" fmla="*/ 497969 h 1907669"/>
              <a:gd name="connsiteX72" fmla="*/ 635000 w 1004503"/>
              <a:gd name="connsiteY72" fmla="*/ 472569 h 1907669"/>
              <a:gd name="connsiteX73" fmla="*/ 673100 w 1004503"/>
              <a:gd name="connsiteY73" fmla="*/ 459869 h 1907669"/>
              <a:gd name="connsiteX74" fmla="*/ 711200 w 1004503"/>
              <a:gd name="connsiteY74" fmla="*/ 421769 h 1907669"/>
              <a:gd name="connsiteX75" fmla="*/ 749300 w 1004503"/>
              <a:gd name="connsiteY75" fmla="*/ 409069 h 1907669"/>
              <a:gd name="connsiteX76" fmla="*/ 952500 w 1004503"/>
              <a:gd name="connsiteY76" fmla="*/ 421769 h 1907669"/>
              <a:gd name="connsiteX77" fmla="*/ 990600 w 1004503"/>
              <a:gd name="connsiteY77" fmla="*/ 447169 h 1907669"/>
              <a:gd name="connsiteX78" fmla="*/ 939800 w 1004503"/>
              <a:gd name="connsiteY78" fmla="*/ 612269 h 1907669"/>
              <a:gd name="connsiteX79" fmla="*/ 787400 w 1004503"/>
              <a:gd name="connsiteY79" fmla="*/ 599569 h 1907669"/>
              <a:gd name="connsiteX80" fmla="*/ 749300 w 1004503"/>
              <a:gd name="connsiteY80" fmla="*/ 586869 h 1907669"/>
              <a:gd name="connsiteX81" fmla="*/ 698500 w 1004503"/>
              <a:gd name="connsiteY81" fmla="*/ 574169 h 1907669"/>
              <a:gd name="connsiteX82" fmla="*/ 660400 w 1004503"/>
              <a:gd name="connsiteY82" fmla="*/ 561469 h 1907669"/>
              <a:gd name="connsiteX83" fmla="*/ 571500 w 1004503"/>
              <a:gd name="connsiteY83" fmla="*/ 536069 h 1907669"/>
              <a:gd name="connsiteX84" fmla="*/ 419100 w 1004503"/>
              <a:gd name="connsiteY84" fmla="*/ 548769 h 1907669"/>
              <a:gd name="connsiteX85" fmla="*/ 381000 w 1004503"/>
              <a:gd name="connsiteY85" fmla="*/ 561469 h 1907669"/>
              <a:gd name="connsiteX86" fmla="*/ 368300 w 1004503"/>
              <a:gd name="connsiteY86" fmla="*/ 675769 h 19076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004503" h="1907669">
                <a:moveTo>
                  <a:pt x="381000" y="1907669"/>
                </a:moveTo>
                <a:cubicBezTo>
                  <a:pt x="330200" y="1903436"/>
                  <a:pt x="277855" y="1908104"/>
                  <a:pt x="228600" y="1894969"/>
                </a:cubicBezTo>
                <a:cubicBezTo>
                  <a:pt x="204748" y="1888608"/>
                  <a:pt x="179182" y="1835667"/>
                  <a:pt x="165100" y="1818769"/>
                </a:cubicBezTo>
                <a:cubicBezTo>
                  <a:pt x="153602" y="1804971"/>
                  <a:pt x="138498" y="1794467"/>
                  <a:pt x="127000" y="1780669"/>
                </a:cubicBezTo>
                <a:cubicBezTo>
                  <a:pt x="117229" y="1768943"/>
                  <a:pt x="108426" y="1756221"/>
                  <a:pt x="101600" y="1742569"/>
                </a:cubicBezTo>
                <a:cubicBezTo>
                  <a:pt x="95613" y="1730595"/>
                  <a:pt x="97263" y="1714922"/>
                  <a:pt x="88900" y="1704469"/>
                </a:cubicBezTo>
                <a:cubicBezTo>
                  <a:pt x="79365" y="1692550"/>
                  <a:pt x="63500" y="1687536"/>
                  <a:pt x="50800" y="1679069"/>
                </a:cubicBezTo>
                <a:cubicBezTo>
                  <a:pt x="42333" y="1666369"/>
                  <a:pt x="30616" y="1655314"/>
                  <a:pt x="25400" y="1640969"/>
                </a:cubicBezTo>
                <a:cubicBezTo>
                  <a:pt x="13470" y="1608162"/>
                  <a:pt x="0" y="1539369"/>
                  <a:pt x="0" y="1539369"/>
                </a:cubicBezTo>
                <a:cubicBezTo>
                  <a:pt x="4233" y="1420836"/>
                  <a:pt x="5064" y="1302132"/>
                  <a:pt x="12700" y="1183769"/>
                </a:cubicBezTo>
                <a:cubicBezTo>
                  <a:pt x="13562" y="1170410"/>
                  <a:pt x="17037" y="1156122"/>
                  <a:pt x="25400" y="1145669"/>
                </a:cubicBezTo>
                <a:cubicBezTo>
                  <a:pt x="34935" y="1133750"/>
                  <a:pt x="50800" y="1128736"/>
                  <a:pt x="63500" y="1120269"/>
                </a:cubicBezTo>
                <a:cubicBezTo>
                  <a:pt x="85453" y="1054411"/>
                  <a:pt x="85500" y="1035902"/>
                  <a:pt x="127000" y="980569"/>
                </a:cubicBezTo>
                <a:cubicBezTo>
                  <a:pt x="137776" y="966201"/>
                  <a:pt x="152400" y="955169"/>
                  <a:pt x="165100" y="942469"/>
                </a:cubicBezTo>
                <a:cubicBezTo>
                  <a:pt x="197022" y="846704"/>
                  <a:pt x="153961" y="964746"/>
                  <a:pt x="203200" y="866269"/>
                </a:cubicBezTo>
                <a:cubicBezTo>
                  <a:pt x="209187" y="854295"/>
                  <a:pt x="207537" y="838622"/>
                  <a:pt x="215900" y="828169"/>
                </a:cubicBezTo>
                <a:cubicBezTo>
                  <a:pt x="225435" y="816250"/>
                  <a:pt x="241300" y="811236"/>
                  <a:pt x="254000" y="802769"/>
                </a:cubicBezTo>
                <a:lnTo>
                  <a:pt x="304800" y="726569"/>
                </a:lnTo>
                <a:cubicBezTo>
                  <a:pt x="313267" y="713869"/>
                  <a:pt x="317500" y="696936"/>
                  <a:pt x="330200" y="688469"/>
                </a:cubicBezTo>
                <a:lnTo>
                  <a:pt x="368300" y="663069"/>
                </a:lnTo>
                <a:cubicBezTo>
                  <a:pt x="376767" y="637669"/>
                  <a:pt x="395185" y="613602"/>
                  <a:pt x="393700" y="586869"/>
                </a:cubicBezTo>
                <a:cubicBezTo>
                  <a:pt x="389467" y="510669"/>
                  <a:pt x="388236" y="434243"/>
                  <a:pt x="381000" y="358269"/>
                </a:cubicBezTo>
                <a:cubicBezTo>
                  <a:pt x="379731" y="344942"/>
                  <a:pt x="370925" y="333296"/>
                  <a:pt x="368300" y="320169"/>
                </a:cubicBezTo>
                <a:cubicBezTo>
                  <a:pt x="358200" y="269668"/>
                  <a:pt x="351367" y="218569"/>
                  <a:pt x="342900" y="167769"/>
                </a:cubicBezTo>
                <a:cubicBezTo>
                  <a:pt x="357512" y="-22193"/>
                  <a:pt x="301455" y="-12705"/>
                  <a:pt x="469900" y="15369"/>
                </a:cubicBezTo>
                <a:cubicBezTo>
                  <a:pt x="483105" y="17570"/>
                  <a:pt x="495300" y="23836"/>
                  <a:pt x="508000" y="28069"/>
                </a:cubicBezTo>
                <a:cubicBezTo>
                  <a:pt x="513989" y="46036"/>
                  <a:pt x="533400" y="101022"/>
                  <a:pt x="533400" y="116969"/>
                </a:cubicBezTo>
                <a:cubicBezTo>
                  <a:pt x="533400" y="163728"/>
                  <a:pt x="526880" y="210320"/>
                  <a:pt x="520700" y="256669"/>
                </a:cubicBezTo>
                <a:cubicBezTo>
                  <a:pt x="520335" y="259407"/>
                  <a:pt x="501569" y="337733"/>
                  <a:pt x="495300" y="345569"/>
                </a:cubicBezTo>
                <a:cubicBezTo>
                  <a:pt x="485765" y="357488"/>
                  <a:pt x="469900" y="362502"/>
                  <a:pt x="457200" y="370969"/>
                </a:cubicBezTo>
                <a:cubicBezTo>
                  <a:pt x="452967" y="383669"/>
                  <a:pt x="452863" y="398616"/>
                  <a:pt x="444500" y="409069"/>
                </a:cubicBezTo>
                <a:cubicBezTo>
                  <a:pt x="434965" y="420988"/>
                  <a:pt x="414867" y="447169"/>
                  <a:pt x="406400" y="434469"/>
                </a:cubicBezTo>
                <a:cubicBezTo>
                  <a:pt x="394426" y="416508"/>
                  <a:pt x="414417" y="392041"/>
                  <a:pt x="419100" y="370969"/>
                </a:cubicBezTo>
                <a:cubicBezTo>
                  <a:pt x="433363" y="306787"/>
                  <a:pt x="419148" y="328604"/>
                  <a:pt x="469900" y="294769"/>
                </a:cubicBezTo>
                <a:cubicBezTo>
                  <a:pt x="483038" y="255354"/>
                  <a:pt x="484460" y="245103"/>
                  <a:pt x="508000" y="205869"/>
                </a:cubicBezTo>
                <a:cubicBezTo>
                  <a:pt x="523706" y="179692"/>
                  <a:pt x="549147" y="158629"/>
                  <a:pt x="558800" y="129669"/>
                </a:cubicBezTo>
                <a:cubicBezTo>
                  <a:pt x="563033" y="116969"/>
                  <a:pt x="563137" y="102022"/>
                  <a:pt x="571500" y="91569"/>
                </a:cubicBezTo>
                <a:cubicBezTo>
                  <a:pt x="594414" y="62926"/>
                  <a:pt x="628766" y="62507"/>
                  <a:pt x="660400" y="53469"/>
                </a:cubicBezTo>
                <a:cubicBezTo>
                  <a:pt x="673272" y="49791"/>
                  <a:pt x="685800" y="45002"/>
                  <a:pt x="698500" y="40769"/>
                </a:cubicBezTo>
                <a:cubicBezTo>
                  <a:pt x="732367" y="45002"/>
                  <a:pt x="772139" y="33897"/>
                  <a:pt x="800100" y="53469"/>
                </a:cubicBezTo>
                <a:cubicBezTo>
                  <a:pt x="822034" y="68823"/>
                  <a:pt x="825500" y="129669"/>
                  <a:pt x="825500" y="129669"/>
                </a:cubicBezTo>
                <a:cubicBezTo>
                  <a:pt x="821267" y="163536"/>
                  <a:pt x="829375" y="201434"/>
                  <a:pt x="812800" y="231269"/>
                </a:cubicBezTo>
                <a:cubicBezTo>
                  <a:pt x="804323" y="246527"/>
                  <a:pt x="779348" y="242041"/>
                  <a:pt x="762000" y="243969"/>
                </a:cubicBezTo>
                <a:cubicBezTo>
                  <a:pt x="702946" y="250531"/>
                  <a:pt x="643467" y="252436"/>
                  <a:pt x="584200" y="256669"/>
                </a:cubicBezTo>
                <a:cubicBezTo>
                  <a:pt x="571500" y="260902"/>
                  <a:pt x="555566" y="259903"/>
                  <a:pt x="546100" y="269369"/>
                </a:cubicBezTo>
                <a:cubicBezTo>
                  <a:pt x="536634" y="278835"/>
                  <a:pt x="539387" y="295495"/>
                  <a:pt x="533400" y="307469"/>
                </a:cubicBezTo>
                <a:cubicBezTo>
                  <a:pt x="526574" y="321121"/>
                  <a:pt x="514826" y="331917"/>
                  <a:pt x="508000" y="345569"/>
                </a:cubicBezTo>
                <a:cubicBezTo>
                  <a:pt x="483286" y="394997"/>
                  <a:pt x="507015" y="377502"/>
                  <a:pt x="482600" y="434469"/>
                </a:cubicBezTo>
                <a:cubicBezTo>
                  <a:pt x="476587" y="448498"/>
                  <a:pt x="463399" y="458621"/>
                  <a:pt x="457200" y="472569"/>
                </a:cubicBezTo>
                <a:cubicBezTo>
                  <a:pt x="446326" y="497035"/>
                  <a:pt x="440267" y="523369"/>
                  <a:pt x="431800" y="548769"/>
                </a:cubicBezTo>
                <a:cubicBezTo>
                  <a:pt x="413580" y="603428"/>
                  <a:pt x="422347" y="573882"/>
                  <a:pt x="406400" y="637669"/>
                </a:cubicBezTo>
                <a:cubicBezTo>
                  <a:pt x="397933" y="624969"/>
                  <a:pt x="382268" y="614780"/>
                  <a:pt x="381000" y="599569"/>
                </a:cubicBezTo>
                <a:cubicBezTo>
                  <a:pt x="378988" y="575425"/>
                  <a:pt x="387231" y="485506"/>
                  <a:pt x="406400" y="447169"/>
                </a:cubicBezTo>
                <a:cubicBezTo>
                  <a:pt x="413226" y="433517"/>
                  <a:pt x="418857" y="417159"/>
                  <a:pt x="431800" y="409069"/>
                </a:cubicBezTo>
                <a:cubicBezTo>
                  <a:pt x="454504" y="394879"/>
                  <a:pt x="482600" y="392136"/>
                  <a:pt x="508000" y="383669"/>
                </a:cubicBezTo>
                <a:lnTo>
                  <a:pt x="546100" y="370969"/>
                </a:lnTo>
                <a:lnTo>
                  <a:pt x="584200" y="358269"/>
                </a:lnTo>
                <a:lnTo>
                  <a:pt x="622300" y="345569"/>
                </a:lnTo>
                <a:cubicBezTo>
                  <a:pt x="633805" y="336940"/>
                  <a:pt x="692629" y="291354"/>
                  <a:pt x="711200" y="282069"/>
                </a:cubicBezTo>
                <a:cubicBezTo>
                  <a:pt x="816360" y="229489"/>
                  <a:pt x="678211" y="316762"/>
                  <a:pt x="787400" y="243969"/>
                </a:cubicBezTo>
                <a:cubicBezTo>
                  <a:pt x="795867" y="231269"/>
                  <a:pt x="800881" y="215404"/>
                  <a:pt x="812800" y="205869"/>
                </a:cubicBezTo>
                <a:cubicBezTo>
                  <a:pt x="851194" y="175154"/>
                  <a:pt x="904661" y="208529"/>
                  <a:pt x="939800" y="218569"/>
                </a:cubicBezTo>
                <a:cubicBezTo>
                  <a:pt x="944033" y="231269"/>
                  <a:pt x="945074" y="245530"/>
                  <a:pt x="952500" y="256669"/>
                </a:cubicBezTo>
                <a:cubicBezTo>
                  <a:pt x="962463" y="271613"/>
                  <a:pt x="982568" y="278705"/>
                  <a:pt x="990600" y="294769"/>
                </a:cubicBezTo>
                <a:cubicBezTo>
                  <a:pt x="1000253" y="314076"/>
                  <a:pt x="999067" y="337102"/>
                  <a:pt x="1003300" y="358269"/>
                </a:cubicBezTo>
                <a:cubicBezTo>
                  <a:pt x="994833" y="383669"/>
                  <a:pt x="1004055" y="428747"/>
                  <a:pt x="977900" y="434469"/>
                </a:cubicBezTo>
                <a:cubicBezTo>
                  <a:pt x="853765" y="461624"/>
                  <a:pt x="723738" y="439482"/>
                  <a:pt x="596900" y="447169"/>
                </a:cubicBezTo>
                <a:cubicBezTo>
                  <a:pt x="583538" y="447979"/>
                  <a:pt x="571500" y="455636"/>
                  <a:pt x="558800" y="459869"/>
                </a:cubicBezTo>
                <a:cubicBezTo>
                  <a:pt x="546100" y="472569"/>
                  <a:pt x="535644" y="488006"/>
                  <a:pt x="520700" y="497969"/>
                </a:cubicBezTo>
                <a:cubicBezTo>
                  <a:pt x="509561" y="505395"/>
                  <a:pt x="493053" y="502306"/>
                  <a:pt x="482600" y="510669"/>
                </a:cubicBezTo>
                <a:cubicBezTo>
                  <a:pt x="470681" y="520204"/>
                  <a:pt x="442144" y="551278"/>
                  <a:pt x="457200" y="548769"/>
                </a:cubicBezTo>
                <a:cubicBezTo>
                  <a:pt x="494549" y="542544"/>
                  <a:pt x="522879" y="509943"/>
                  <a:pt x="558800" y="497969"/>
                </a:cubicBezTo>
                <a:lnTo>
                  <a:pt x="635000" y="472569"/>
                </a:lnTo>
                <a:lnTo>
                  <a:pt x="673100" y="459869"/>
                </a:lnTo>
                <a:cubicBezTo>
                  <a:pt x="685800" y="447169"/>
                  <a:pt x="696256" y="431732"/>
                  <a:pt x="711200" y="421769"/>
                </a:cubicBezTo>
                <a:cubicBezTo>
                  <a:pt x="722339" y="414343"/>
                  <a:pt x="735913" y="409069"/>
                  <a:pt x="749300" y="409069"/>
                </a:cubicBezTo>
                <a:cubicBezTo>
                  <a:pt x="817165" y="409069"/>
                  <a:pt x="884767" y="417536"/>
                  <a:pt x="952500" y="421769"/>
                </a:cubicBezTo>
                <a:cubicBezTo>
                  <a:pt x="965200" y="430236"/>
                  <a:pt x="988441" y="432059"/>
                  <a:pt x="990600" y="447169"/>
                </a:cubicBezTo>
                <a:cubicBezTo>
                  <a:pt x="1012573" y="600981"/>
                  <a:pt x="1016863" y="586581"/>
                  <a:pt x="939800" y="612269"/>
                </a:cubicBezTo>
                <a:cubicBezTo>
                  <a:pt x="889000" y="608036"/>
                  <a:pt x="837929" y="606306"/>
                  <a:pt x="787400" y="599569"/>
                </a:cubicBezTo>
                <a:cubicBezTo>
                  <a:pt x="774130" y="597800"/>
                  <a:pt x="762172" y="590547"/>
                  <a:pt x="749300" y="586869"/>
                </a:cubicBezTo>
                <a:cubicBezTo>
                  <a:pt x="732517" y="582074"/>
                  <a:pt x="715283" y="578964"/>
                  <a:pt x="698500" y="574169"/>
                </a:cubicBezTo>
                <a:cubicBezTo>
                  <a:pt x="685628" y="570491"/>
                  <a:pt x="673222" y="565316"/>
                  <a:pt x="660400" y="561469"/>
                </a:cubicBezTo>
                <a:cubicBezTo>
                  <a:pt x="630881" y="552613"/>
                  <a:pt x="601133" y="544536"/>
                  <a:pt x="571500" y="536069"/>
                </a:cubicBezTo>
                <a:cubicBezTo>
                  <a:pt x="520700" y="540302"/>
                  <a:pt x="469629" y="542032"/>
                  <a:pt x="419100" y="548769"/>
                </a:cubicBezTo>
                <a:cubicBezTo>
                  <a:pt x="405830" y="550538"/>
                  <a:pt x="386437" y="549236"/>
                  <a:pt x="381000" y="561469"/>
                </a:cubicBezTo>
                <a:cubicBezTo>
                  <a:pt x="367775" y="591225"/>
                  <a:pt x="368300" y="638371"/>
                  <a:pt x="368300" y="675769"/>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26"/>
          <p:cNvSpPr/>
          <p:nvPr/>
        </p:nvSpPr>
        <p:spPr>
          <a:xfrm>
            <a:off x="9612056" y="142443"/>
            <a:ext cx="1004503" cy="1907669"/>
          </a:xfrm>
          <a:custGeom>
            <a:avLst/>
            <a:gdLst>
              <a:gd name="connsiteX0" fmla="*/ 381000 w 1004503"/>
              <a:gd name="connsiteY0" fmla="*/ 1907669 h 1907669"/>
              <a:gd name="connsiteX1" fmla="*/ 228600 w 1004503"/>
              <a:gd name="connsiteY1" fmla="*/ 1894969 h 1907669"/>
              <a:gd name="connsiteX2" fmla="*/ 165100 w 1004503"/>
              <a:gd name="connsiteY2" fmla="*/ 1818769 h 1907669"/>
              <a:gd name="connsiteX3" fmla="*/ 127000 w 1004503"/>
              <a:gd name="connsiteY3" fmla="*/ 1780669 h 1907669"/>
              <a:gd name="connsiteX4" fmla="*/ 101600 w 1004503"/>
              <a:gd name="connsiteY4" fmla="*/ 1742569 h 1907669"/>
              <a:gd name="connsiteX5" fmla="*/ 88900 w 1004503"/>
              <a:gd name="connsiteY5" fmla="*/ 1704469 h 1907669"/>
              <a:gd name="connsiteX6" fmla="*/ 50800 w 1004503"/>
              <a:gd name="connsiteY6" fmla="*/ 1679069 h 1907669"/>
              <a:gd name="connsiteX7" fmla="*/ 25400 w 1004503"/>
              <a:gd name="connsiteY7" fmla="*/ 1640969 h 1907669"/>
              <a:gd name="connsiteX8" fmla="*/ 0 w 1004503"/>
              <a:gd name="connsiteY8" fmla="*/ 1539369 h 1907669"/>
              <a:gd name="connsiteX9" fmla="*/ 12700 w 1004503"/>
              <a:gd name="connsiteY9" fmla="*/ 1183769 h 1907669"/>
              <a:gd name="connsiteX10" fmla="*/ 25400 w 1004503"/>
              <a:gd name="connsiteY10" fmla="*/ 1145669 h 1907669"/>
              <a:gd name="connsiteX11" fmla="*/ 63500 w 1004503"/>
              <a:gd name="connsiteY11" fmla="*/ 1120269 h 1907669"/>
              <a:gd name="connsiteX12" fmla="*/ 127000 w 1004503"/>
              <a:gd name="connsiteY12" fmla="*/ 980569 h 1907669"/>
              <a:gd name="connsiteX13" fmla="*/ 165100 w 1004503"/>
              <a:gd name="connsiteY13" fmla="*/ 942469 h 1907669"/>
              <a:gd name="connsiteX14" fmla="*/ 203200 w 1004503"/>
              <a:gd name="connsiteY14" fmla="*/ 866269 h 1907669"/>
              <a:gd name="connsiteX15" fmla="*/ 215900 w 1004503"/>
              <a:gd name="connsiteY15" fmla="*/ 828169 h 1907669"/>
              <a:gd name="connsiteX16" fmla="*/ 254000 w 1004503"/>
              <a:gd name="connsiteY16" fmla="*/ 802769 h 1907669"/>
              <a:gd name="connsiteX17" fmla="*/ 304800 w 1004503"/>
              <a:gd name="connsiteY17" fmla="*/ 726569 h 1907669"/>
              <a:gd name="connsiteX18" fmla="*/ 330200 w 1004503"/>
              <a:gd name="connsiteY18" fmla="*/ 688469 h 1907669"/>
              <a:gd name="connsiteX19" fmla="*/ 368300 w 1004503"/>
              <a:gd name="connsiteY19" fmla="*/ 663069 h 1907669"/>
              <a:gd name="connsiteX20" fmla="*/ 393700 w 1004503"/>
              <a:gd name="connsiteY20" fmla="*/ 586869 h 1907669"/>
              <a:gd name="connsiteX21" fmla="*/ 381000 w 1004503"/>
              <a:gd name="connsiteY21" fmla="*/ 358269 h 1907669"/>
              <a:gd name="connsiteX22" fmla="*/ 368300 w 1004503"/>
              <a:gd name="connsiteY22" fmla="*/ 320169 h 1907669"/>
              <a:gd name="connsiteX23" fmla="*/ 342900 w 1004503"/>
              <a:gd name="connsiteY23" fmla="*/ 167769 h 1907669"/>
              <a:gd name="connsiteX24" fmla="*/ 469900 w 1004503"/>
              <a:gd name="connsiteY24" fmla="*/ 15369 h 1907669"/>
              <a:gd name="connsiteX25" fmla="*/ 508000 w 1004503"/>
              <a:gd name="connsiteY25" fmla="*/ 28069 h 1907669"/>
              <a:gd name="connsiteX26" fmla="*/ 533400 w 1004503"/>
              <a:gd name="connsiteY26" fmla="*/ 116969 h 1907669"/>
              <a:gd name="connsiteX27" fmla="*/ 520700 w 1004503"/>
              <a:gd name="connsiteY27" fmla="*/ 256669 h 1907669"/>
              <a:gd name="connsiteX28" fmla="*/ 495300 w 1004503"/>
              <a:gd name="connsiteY28" fmla="*/ 345569 h 1907669"/>
              <a:gd name="connsiteX29" fmla="*/ 457200 w 1004503"/>
              <a:gd name="connsiteY29" fmla="*/ 370969 h 1907669"/>
              <a:gd name="connsiteX30" fmla="*/ 444500 w 1004503"/>
              <a:gd name="connsiteY30" fmla="*/ 409069 h 1907669"/>
              <a:gd name="connsiteX31" fmla="*/ 406400 w 1004503"/>
              <a:gd name="connsiteY31" fmla="*/ 434469 h 1907669"/>
              <a:gd name="connsiteX32" fmla="*/ 419100 w 1004503"/>
              <a:gd name="connsiteY32" fmla="*/ 370969 h 1907669"/>
              <a:gd name="connsiteX33" fmla="*/ 469900 w 1004503"/>
              <a:gd name="connsiteY33" fmla="*/ 294769 h 1907669"/>
              <a:gd name="connsiteX34" fmla="*/ 508000 w 1004503"/>
              <a:gd name="connsiteY34" fmla="*/ 205869 h 1907669"/>
              <a:gd name="connsiteX35" fmla="*/ 558800 w 1004503"/>
              <a:gd name="connsiteY35" fmla="*/ 129669 h 1907669"/>
              <a:gd name="connsiteX36" fmla="*/ 571500 w 1004503"/>
              <a:gd name="connsiteY36" fmla="*/ 91569 h 1907669"/>
              <a:gd name="connsiteX37" fmla="*/ 660400 w 1004503"/>
              <a:gd name="connsiteY37" fmla="*/ 53469 h 1907669"/>
              <a:gd name="connsiteX38" fmla="*/ 698500 w 1004503"/>
              <a:gd name="connsiteY38" fmla="*/ 40769 h 1907669"/>
              <a:gd name="connsiteX39" fmla="*/ 800100 w 1004503"/>
              <a:gd name="connsiteY39" fmla="*/ 53469 h 1907669"/>
              <a:gd name="connsiteX40" fmla="*/ 825500 w 1004503"/>
              <a:gd name="connsiteY40" fmla="*/ 129669 h 1907669"/>
              <a:gd name="connsiteX41" fmla="*/ 812800 w 1004503"/>
              <a:gd name="connsiteY41" fmla="*/ 231269 h 1907669"/>
              <a:gd name="connsiteX42" fmla="*/ 762000 w 1004503"/>
              <a:gd name="connsiteY42" fmla="*/ 243969 h 1907669"/>
              <a:gd name="connsiteX43" fmla="*/ 584200 w 1004503"/>
              <a:gd name="connsiteY43" fmla="*/ 256669 h 1907669"/>
              <a:gd name="connsiteX44" fmla="*/ 546100 w 1004503"/>
              <a:gd name="connsiteY44" fmla="*/ 269369 h 1907669"/>
              <a:gd name="connsiteX45" fmla="*/ 533400 w 1004503"/>
              <a:gd name="connsiteY45" fmla="*/ 307469 h 1907669"/>
              <a:gd name="connsiteX46" fmla="*/ 508000 w 1004503"/>
              <a:gd name="connsiteY46" fmla="*/ 345569 h 1907669"/>
              <a:gd name="connsiteX47" fmla="*/ 482600 w 1004503"/>
              <a:gd name="connsiteY47" fmla="*/ 434469 h 1907669"/>
              <a:gd name="connsiteX48" fmla="*/ 457200 w 1004503"/>
              <a:gd name="connsiteY48" fmla="*/ 472569 h 1907669"/>
              <a:gd name="connsiteX49" fmla="*/ 431800 w 1004503"/>
              <a:gd name="connsiteY49" fmla="*/ 548769 h 1907669"/>
              <a:gd name="connsiteX50" fmla="*/ 406400 w 1004503"/>
              <a:gd name="connsiteY50" fmla="*/ 637669 h 1907669"/>
              <a:gd name="connsiteX51" fmla="*/ 381000 w 1004503"/>
              <a:gd name="connsiteY51" fmla="*/ 599569 h 1907669"/>
              <a:gd name="connsiteX52" fmla="*/ 406400 w 1004503"/>
              <a:gd name="connsiteY52" fmla="*/ 447169 h 1907669"/>
              <a:gd name="connsiteX53" fmla="*/ 431800 w 1004503"/>
              <a:gd name="connsiteY53" fmla="*/ 409069 h 1907669"/>
              <a:gd name="connsiteX54" fmla="*/ 508000 w 1004503"/>
              <a:gd name="connsiteY54" fmla="*/ 383669 h 1907669"/>
              <a:gd name="connsiteX55" fmla="*/ 546100 w 1004503"/>
              <a:gd name="connsiteY55" fmla="*/ 370969 h 1907669"/>
              <a:gd name="connsiteX56" fmla="*/ 584200 w 1004503"/>
              <a:gd name="connsiteY56" fmla="*/ 358269 h 1907669"/>
              <a:gd name="connsiteX57" fmla="*/ 622300 w 1004503"/>
              <a:gd name="connsiteY57" fmla="*/ 345569 h 1907669"/>
              <a:gd name="connsiteX58" fmla="*/ 711200 w 1004503"/>
              <a:gd name="connsiteY58" fmla="*/ 282069 h 1907669"/>
              <a:gd name="connsiteX59" fmla="*/ 787400 w 1004503"/>
              <a:gd name="connsiteY59" fmla="*/ 243969 h 1907669"/>
              <a:gd name="connsiteX60" fmla="*/ 812800 w 1004503"/>
              <a:gd name="connsiteY60" fmla="*/ 205869 h 1907669"/>
              <a:gd name="connsiteX61" fmla="*/ 939800 w 1004503"/>
              <a:gd name="connsiteY61" fmla="*/ 218569 h 1907669"/>
              <a:gd name="connsiteX62" fmla="*/ 952500 w 1004503"/>
              <a:gd name="connsiteY62" fmla="*/ 256669 h 1907669"/>
              <a:gd name="connsiteX63" fmla="*/ 990600 w 1004503"/>
              <a:gd name="connsiteY63" fmla="*/ 294769 h 1907669"/>
              <a:gd name="connsiteX64" fmla="*/ 1003300 w 1004503"/>
              <a:gd name="connsiteY64" fmla="*/ 358269 h 1907669"/>
              <a:gd name="connsiteX65" fmla="*/ 977900 w 1004503"/>
              <a:gd name="connsiteY65" fmla="*/ 434469 h 1907669"/>
              <a:gd name="connsiteX66" fmla="*/ 596900 w 1004503"/>
              <a:gd name="connsiteY66" fmla="*/ 447169 h 1907669"/>
              <a:gd name="connsiteX67" fmla="*/ 558800 w 1004503"/>
              <a:gd name="connsiteY67" fmla="*/ 459869 h 1907669"/>
              <a:gd name="connsiteX68" fmla="*/ 520700 w 1004503"/>
              <a:gd name="connsiteY68" fmla="*/ 497969 h 1907669"/>
              <a:gd name="connsiteX69" fmla="*/ 482600 w 1004503"/>
              <a:gd name="connsiteY69" fmla="*/ 510669 h 1907669"/>
              <a:gd name="connsiteX70" fmla="*/ 457200 w 1004503"/>
              <a:gd name="connsiteY70" fmla="*/ 548769 h 1907669"/>
              <a:gd name="connsiteX71" fmla="*/ 558800 w 1004503"/>
              <a:gd name="connsiteY71" fmla="*/ 497969 h 1907669"/>
              <a:gd name="connsiteX72" fmla="*/ 635000 w 1004503"/>
              <a:gd name="connsiteY72" fmla="*/ 472569 h 1907669"/>
              <a:gd name="connsiteX73" fmla="*/ 673100 w 1004503"/>
              <a:gd name="connsiteY73" fmla="*/ 459869 h 1907669"/>
              <a:gd name="connsiteX74" fmla="*/ 711200 w 1004503"/>
              <a:gd name="connsiteY74" fmla="*/ 421769 h 1907669"/>
              <a:gd name="connsiteX75" fmla="*/ 749300 w 1004503"/>
              <a:gd name="connsiteY75" fmla="*/ 409069 h 1907669"/>
              <a:gd name="connsiteX76" fmla="*/ 952500 w 1004503"/>
              <a:gd name="connsiteY76" fmla="*/ 421769 h 1907669"/>
              <a:gd name="connsiteX77" fmla="*/ 990600 w 1004503"/>
              <a:gd name="connsiteY77" fmla="*/ 447169 h 1907669"/>
              <a:gd name="connsiteX78" fmla="*/ 939800 w 1004503"/>
              <a:gd name="connsiteY78" fmla="*/ 612269 h 1907669"/>
              <a:gd name="connsiteX79" fmla="*/ 787400 w 1004503"/>
              <a:gd name="connsiteY79" fmla="*/ 599569 h 1907669"/>
              <a:gd name="connsiteX80" fmla="*/ 749300 w 1004503"/>
              <a:gd name="connsiteY80" fmla="*/ 586869 h 1907669"/>
              <a:gd name="connsiteX81" fmla="*/ 698500 w 1004503"/>
              <a:gd name="connsiteY81" fmla="*/ 574169 h 1907669"/>
              <a:gd name="connsiteX82" fmla="*/ 660400 w 1004503"/>
              <a:gd name="connsiteY82" fmla="*/ 561469 h 1907669"/>
              <a:gd name="connsiteX83" fmla="*/ 571500 w 1004503"/>
              <a:gd name="connsiteY83" fmla="*/ 536069 h 1907669"/>
              <a:gd name="connsiteX84" fmla="*/ 419100 w 1004503"/>
              <a:gd name="connsiteY84" fmla="*/ 548769 h 1907669"/>
              <a:gd name="connsiteX85" fmla="*/ 381000 w 1004503"/>
              <a:gd name="connsiteY85" fmla="*/ 561469 h 1907669"/>
              <a:gd name="connsiteX86" fmla="*/ 368300 w 1004503"/>
              <a:gd name="connsiteY86" fmla="*/ 675769 h 19076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004503" h="1907669">
                <a:moveTo>
                  <a:pt x="381000" y="1907669"/>
                </a:moveTo>
                <a:cubicBezTo>
                  <a:pt x="330200" y="1903436"/>
                  <a:pt x="277855" y="1908104"/>
                  <a:pt x="228600" y="1894969"/>
                </a:cubicBezTo>
                <a:cubicBezTo>
                  <a:pt x="204748" y="1888608"/>
                  <a:pt x="179182" y="1835667"/>
                  <a:pt x="165100" y="1818769"/>
                </a:cubicBezTo>
                <a:cubicBezTo>
                  <a:pt x="153602" y="1804971"/>
                  <a:pt x="138498" y="1794467"/>
                  <a:pt x="127000" y="1780669"/>
                </a:cubicBezTo>
                <a:cubicBezTo>
                  <a:pt x="117229" y="1768943"/>
                  <a:pt x="108426" y="1756221"/>
                  <a:pt x="101600" y="1742569"/>
                </a:cubicBezTo>
                <a:cubicBezTo>
                  <a:pt x="95613" y="1730595"/>
                  <a:pt x="97263" y="1714922"/>
                  <a:pt x="88900" y="1704469"/>
                </a:cubicBezTo>
                <a:cubicBezTo>
                  <a:pt x="79365" y="1692550"/>
                  <a:pt x="63500" y="1687536"/>
                  <a:pt x="50800" y="1679069"/>
                </a:cubicBezTo>
                <a:cubicBezTo>
                  <a:pt x="42333" y="1666369"/>
                  <a:pt x="30616" y="1655314"/>
                  <a:pt x="25400" y="1640969"/>
                </a:cubicBezTo>
                <a:cubicBezTo>
                  <a:pt x="13470" y="1608162"/>
                  <a:pt x="0" y="1539369"/>
                  <a:pt x="0" y="1539369"/>
                </a:cubicBezTo>
                <a:cubicBezTo>
                  <a:pt x="4233" y="1420836"/>
                  <a:pt x="5064" y="1302132"/>
                  <a:pt x="12700" y="1183769"/>
                </a:cubicBezTo>
                <a:cubicBezTo>
                  <a:pt x="13562" y="1170410"/>
                  <a:pt x="17037" y="1156122"/>
                  <a:pt x="25400" y="1145669"/>
                </a:cubicBezTo>
                <a:cubicBezTo>
                  <a:pt x="34935" y="1133750"/>
                  <a:pt x="50800" y="1128736"/>
                  <a:pt x="63500" y="1120269"/>
                </a:cubicBezTo>
                <a:cubicBezTo>
                  <a:pt x="85453" y="1054411"/>
                  <a:pt x="85500" y="1035902"/>
                  <a:pt x="127000" y="980569"/>
                </a:cubicBezTo>
                <a:cubicBezTo>
                  <a:pt x="137776" y="966201"/>
                  <a:pt x="152400" y="955169"/>
                  <a:pt x="165100" y="942469"/>
                </a:cubicBezTo>
                <a:cubicBezTo>
                  <a:pt x="197022" y="846704"/>
                  <a:pt x="153961" y="964746"/>
                  <a:pt x="203200" y="866269"/>
                </a:cubicBezTo>
                <a:cubicBezTo>
                  <a:pt x="209187" y="854295"/>
                  <a:pt x="207537" y="838622"/>
                  <a:pt x="215900" y="828169"/>
                </a:cubicBezTo>
                <a:cubicBezTo>
                  <a:pt x="225435" y="816250"/>
                  <a:pt x="241300" y="811236"/>
                  <a:pt x="254000" y="802769"/>
                </a:cubicBezTo>
                <a:lnTo>
                  <a:pt x="304800" y="726569"/>
                </a:lnTo>
                <a:cubicBezTo>
                  <a:pt x="313267" y="713869"/>
                  <a:pt x="317500" y="696936"/>
                  <a:pt x="330200" y="688469"/>
                </a:cubicBezTo>
                <a:lnTo>
                  <a:pt x="368300" y="663069"/>
                </a:lnTo>
                <a:cubicBezTo>
                  <a:pt x="376767" y="637669"/>
                  <a:pt x="395185" y="613602"/>
                  <a:pt x="393700" y="586869"/>
                </a:cubicBezTo>
                <a:cubicBezTo>
                  <a:pt x="389467" y="510669"/>
                  <a:pt x="388236" y="434243"/>
                  <a:pt x="381000" y="358269"/>
                </a:cubicBezTo>
                <a:cubicBezTo>
                  <a:pt x="379731" y="344942"/>
                  <a:pt x="370925" y="333296"/>
                  <a:pt x="368300" y="320169"/>
                </a:cubicBezTo>
                <a:cubicBezTo>
                  <a:pt x="358200" y="269668"/>
                  <a:pt x="351367" y="218569"/>
                  <a:pt x="342900" y="167769"/>
                </a:cubicBezTo>
                <a:cubicBezTo>
                  <a:pt x="357512" y="-22193"/>
                  <a:pt x="301455" y="-12705"/>
                  <a:pt x="469900" y="15369"/>
                </a:cubicBezTo>
                <a:cubicBezTo>
                  <a:pt x="483105" y="17570"/>
                  <a:pt x="495300" y="23836"/>
                  <a:pt x="508000" y="28069"/>
                </a:cubicBezTo>
                <a:cubicBezTo>
                  <a:pt x="513989" y="46036"/>
                  <a:pt x="533400" y="101022"/>
                  <a:pt x="533400" y="116969"/>
                </a:cubicBezTo>
                <a:cubicBezTo>
                  <a:pt x="533400" y="163728"/>
                  <a:pt x="526880" y="210320"/>
                  <a:pt x="520700" y="256669"/>
                </a:cubicBezTo>
                <a:cubicBezTo>
                  <a:pt x="520335" y="259407"/>
                  <a:pt x="501569" y="337733"/>
                  <a:pt x="495300" y="345569"/>
                </a:cubicBezTo>
                <a:cubicBezTo>
                  <a:pt x="485765" y="357488"/>
                  <a:pt x="469900" y="362502"/>
                  <a:pt x="457200" y="370969"/>
                </a:cubicBezTo>
                <a:cubicBezTo>
                  <a:pt x="452967" y="383669"/>
                  <a:pt x="452863" y="398616"/>
                  <a:pt x="444500" y="409069"/>
                </a:cubicBezTo>
                <a:cubicBezTo>
                  <a:pt x="434965" y="420988"/>
                  <a:pt x="414867" y="447169"/>
                  <a:pt x="406400" y="434469"/>
                </a:cubicBezTo>
                <a:cubicBezTo>
                  <a:pt x="394426" y="416508"/>
                  <a:pt x="414417" y="392041"/>
                  <a:pt x="419100" y="370969"/>
                </a:cubicBezTo>
                <a:cubicBezTo>
                  <a:pt x="433363" y="306787"/>
                  <a:pt x="419148" y="328604"/>
                  <a:pt x="469900" y="294769"/>
                </a:cubicBezTo>
                <a:cubicBezTo>
                  <a:pt x="483038" y="255354"/>
                  <a:pt x="484460" y="245103"/>
                  <a:pt x="508000" y="205869"/>
                </a:cubicBezTo>
                <a:cubicBezTo>
                  <a:pt x="523706" y="179692"/>
                  <a:pt x="549147" y="158629"/>
                  <a:pt x="558800" y="129669"/>
                </a:cubicBezTo>
                <a:cubicBezTo>
                  <a:pt x="563033" y="116969"/>
                  <a:pt x="563137" y="102022"/>
                  <a:pt x="571500" y="91569"/>
                </a:cubicBezTo>
                <a:cubicBezTo>
                  <a:pt x="594414" y="62926"/>
                  <a:pt x="628766" y="62507"/>
                  <a:pt x="660400" y="53469"/>
                </a:cubicBezTo>
                <a:cubicBezTo>
                  <a:pt x="673272" y="49791"/>
                  <a:pt x="685800" y="45002"/>
                  <a:pt x="698500" y="40769"/>
                </a:cubicBezTo>
                <a:cubicBezTo>
                  <a:pt x="732367" y="45002"/>
                  <a:pt x="772139" y="33897"/>
                  <a:pt x="800100" y="53469"/>
                </a:cubicBezTo>
                <a:cubicBezTo>
                  <a:pt x="822034" y="68823"/>
                  <a:pt x="825500" y="129669"/>
                  <a:pt x="825500" y="129669"/>
                </a:cubicBezTo>
                <a:cubicBezTo>
                  <a:pt x="821267" y="163536"/>
                  <a:pt x="829375" y="201434"/>
                  <a:pt x="812800" y="231269"/>
                </a:cubicBezTo>
                <a:cubicBezTo>
                  <a:pt x="804323" y="246527"/>
                  <a:pt x="779348" y="242041"/>
                  <a:pt x="762000" y="243969"/>
                </a:cubicBezTo>
                <a:cubicBezTo>
                  <a:pt x="702946" y="250531"/>
                  <a:pt x="643467" y="252436"/>
                  <a:pt x="584200" y="256669"/>
                </a:cubicBezTo>
                <a:cubicBezTo>
                  <a:pt x="571500" y="260902"/>
                  <a:pt x="555566" y="259903"/>
                  <a:pt x="546100" y="269369"/>
                </a:cubicBezTo>
                <a:cubicBezTo>
                  <a:pt x="536634" y="278835"/>
                  <a:pt x="539387" y="295495"/>
                  <a:pt x="533400" y="307469"/>
                </a:cubicBezTo>
                <a:cubicBezTo>
                  <a:pt x="526574" y="321121"/>
                  <a:pt x="514826" y="331917"/>
                  <a:pt x="508000" y="345569"/>
                </a:cubicBezTo>
                <a:cubicBezTo>
                  <a:pt x="483286" y="394997"/>
                  <a:pt x="507015" y="377502"/>
                  <a:pt x="482600" y="434469"/>
                </a:cubicBezTo>
                <a:cubicBezTo>
                  <a:pt x="476587" y="448498"/>
                  <a:pt x="463399" y="458621"/>
                  <a:pt x="457200" y="472569"/>
                </a:cubicBezTo>
                <a:cubicBezTo>
                  <a:pt x="446326" y="497035"/>
                  <a:pt x="440267" y="523369"/>
                  <a:pt x="431800" y="548769"/>
                </a:cubicBezTo>
                <a:cubicBezTo>
                  <a:pt x="413580" y="603428"/>
                  <a:pt x="422347" y="573882"/>
                  <a:pt x="406400" y="637669"/>
                </a:cubicBezTo>
                <a:cubicBezTo>
                  <a:pt x="397933" y="624969"/>
                  <a:pt x="382268" y="614780"/>
                  <a:pt x="381000" y="599569"/>
                </a:cubicBezTo>
                <a:cubicBezTo>
                  <a:pt x="378988" y="575425"/>
                  <a:pt x="387231" y="485506"/>
                  <a:pt x="406400" y="447169"/>
                </a:cubicBezTo>
                <a:cubicBezTo>
                  <a:pt x="413226" y="433517"/>
                  <a:pt x="418857" y="417159"/>
                  <a:pt x="431800" y="409069"/>
                </a:cubicBezTo>
                <a:cubicBezTo>
                  <a:pt x="454504" y="394879"/>
                  <a:pt x="482600" y="392136"/>
                  <a:pt x="508000" y="383669"/>
                </a:cubicBezTo>
                <a:lnTo>
                  <a:pt x="546100" y="370969"/>
                </a:lnTo>
                <a:lnTo>
                  <a:pt x="584200" y="358269"/>
                </a:lnTo>
                <a:lnTo>
                  <a:pt x="622300" y="345569"/>
                </a:lnTo>
                <a:cubicBezTo>
                  <a:pt x="633805" y="336940"/>
                  <a:pt x="692629" y="291354"/>
                  <a:pt x="711200" y="282069"/>
                </a:cubicBezTo>
                <a:cubicBezTo>
                  <a:pt x="816360" y="229489"/>
                  <a:pt x="678211" y="316762"/>
                  <a:pt x="787400" y="243969"/>
                </a:cubicBezTo>
                <a:cubicBezTo>
                  <a:pt x="795867" y="231269"/>
                  <a:pt x="800881" y="215404"/>
                  <a:pt x="812800" y="205869"/>
                </a:cubicBezTo>
                <a:cubicBezTo>
                  <a:pt x="851194" y="175154"/>
                  <a:pt x="904661" y="208529"/>
                  <a:pt x="939800" y="218569"/>
                </a:cubicBezTo>
                <a:cubicBezTo>
                  <a:pt x="944033" y="231269"/>
                  <a:pt x="945074" y="245530"/>
                  <a:pt x="952500" y="256669"/>
                </a:cubicBezTo>
                <a:cubicBezTo>
                  <a:pt x="962463" y="271613"/>
                  <a:pt x="982568" y="278705"/>
                  <a:pt x="990600" y="294769"/>
                </a:cubicBezTo>
                <a:cubicBezTo>
                  <a:pt x="1000253" y="314076"/>
                  <a:pt x="999067" y="337102"/>
                  <a:pt x="1003300" y="358269"/>
                </a:cubicBezTo>
                <a:cubicBezTo>
                  <a:pt x="994833" y="383669"/>
                  <a:pt x="1004055" y="428747"/>
                  <a:pt x="977900" y="434469"/>
                </a:cubicBezTo>
                <a:cubicBezTo>
                  <a:pt x="853765" y="461624"/>
                  <a:pt x="723738" y="439482"/>
                  <a:pt x="596900" y="447169"/>
                </a:cubicBezTo>
                <a:cubicBezTo>
                  <a:pt x="583538" y="447979"/>
                  <a:pt x="571500" y="455636"/>
                  <a:pt x="558800" y="459869"/>
                </a:cubicBezTo>
                <a:cubicBezTo>
                  <a:pt x="546100" y="472569"/>
                  <a:pt x="535644" y="488006"/>
                  <a:pt x="520700" y="497969"/>
                </a:cubicBezTo>
                <a:cubicBezTo>
                  <a:pt x="509561" y="505395"/>
                  <a:pt x="493053" y="502306"/>
                  <a:pt x="482600" y="510669"/>
                </a:cubicBezTo>
                <a:cubicBezTo>
                  <a:pt x="470681" y="520204"/>
                  <a:pt x="442144" y="551278"/>
                  <a:pt x="457200" y="548769"/>
                </a:cubicBezTo>
                <a:cubicBezTo>
                  <a:pt x="494549" y="542544"/>
                  <a:pt x="522879" y="509943"/>
                  <a:pt x="558800" y="497969"/>
                </a:cubicBezTo>
                <a:lnTo>
                  <a:pt x="635000" y="472569"/>
                </a:lnTo>
                <a:lnTo>
                  <a:pt x="673100" y="459869"/>
                </a:lnTo>
                <a:cubicBezTo>
                  <a:pt x="685800" y="447169"/>
                  <a:pt x="696256" y="431732"/>
                  <a:pt x="711200" y="421769"/>
                </a:cubicBezTo>
                <a:cubicBezTo>
                  <a:pt x="722339" y="414343"/>
                  <a:pt x="735913" y="409069"/>
                  <a:pt x="749300" y="409069"/>
                </a:cubicBezTo>
                <a:cubicBezTo>
                  <a:pt x="817165" y="409069"/>
                  <a:pt x="884767" y="417536"/>
                  <a:pt x="952500" y="421769"/>
                </a:cubicBezTo>
                <a:cubicBezTo>
                  <a:pt x="965200" y="430236"/>
                  <a:pt x="988441" y="432059"/>
                  <a:pt x="990600" y="447169"/>
                </a:cubicBezTo>
                <a:cubicBezTo>
                  <a:pt x="1012573" y="600981"/>
                  <a:pt x="1016863" y="586581"/>
                  <a:pt x="939800" y="612269"/>
                </a:cubicBezTo>
                <a:cubicBezTo>
                  <a:pt x="889000" y="608036"/>
                  <a:pt x="837929" y="606306"/>
                  <a:pt x="787400" y="599569"/>
                </a:cubicBezTo>
                <a:cubicBezTo>
                  <a:pt x="774130" y="597800"/>
                  <a:pt x="762172" y="590547"/>
                  <a:pt x="749300" y="586869"/>
                </a:cubicBezTo>
                <a:cubicBezTo>
                  <a:pt x="732517" y="582074"/>
                  <a:pt x="715283" y="578964"/>
                  <a:pt x="698500" y="574169"/>
                </a:cubicBezTo>
                <a:cubicBezTo>
                  <a:pt x="685628" y="570491"/>
                  <a:pt x="673222" y="565316"/>
                  <a:pt x="660400" y="561469"/>
                </a:cubicBezTo>
                <a:cubicBezTo>
                  <a:pt x="630881" y="552613"/>
                  <a:pt x="601133" y="544536"/>
                  <a:pt x="571500" y="536069"/>
                </a:cubicBezTo>
                <a:cubicBezTo>
                  <a:pt x="520700" y="540302"/>
                  <a:pt x="469629" y="542032"/>
                  <a:pt x="419100" y="548769"/>
                </a:cubicBezTo>
                <a:cubicBezTo>
                  <a:pt x="405830" y="550538"/>
                  <a:pt x="386437" y="549236"/>
                  <a:pt x="381000" y="561469"/>
                </a:cubicBezTo>
                <a:cubicBezTo>
                  <a:pt x="367775" y="591225"/>
                  <a:pt x="368300" y="638371"/>
                  <a:pt x="368300" y="675769"/>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p:cNvSpPr txBox="1"/>
          <p:nvPr/>
        </p:nvSpPr>
        <p:spPr>
          <a:xfrm rot="8162924">
            <a:off x="10479774" y="5033770"/>
            <a:ext cx="1232779" cy="954107"/>
          </a:xfrm>
          <a:prstGeom prst="rect">
            <a:avLst/>
          </a:prstGeom>
          <a:noFill/>
        </p:spPr>
        <p:txBody>
          <a:bodyPr wrap="square" rtlCol="0">
            <a:spAutoFit/>
          </a:bodyPr>
          <a:lstStyle/>
          <a:p>
            <a:r>
              <a:rPr lang="en-US" sz="2800" dirty="0"/>
              <a:t>.·:••●••:·.</a:t>
            </a:r>
          </a:p>
        </p:txBody>
      </p:sp>
    </p:spTree>
    <p:extLst>
      <p:ext uri="{BB962C8B-B14F-4D97-AF65-F5344CB8AC3E}">
        <p14:creationId xmlns:p14="http://schemas.microsoft.com/office/powerpoint/2010/main" val="311513030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sndAc>
          <p:stSnd>
            <p:snd r:embed="rId2" name="cashreg.wav"/>
          </p:stSnd>
        </p:sndAc>
      </p:transition>
    </mc:Choice>
    <mc:Fallback xmlns="">
      <p:transition spd="slow">
        <p:fade/>
        <p:sndAc>
          <p:stSnd>
            <p:snd r:embed="rId8" name="cashreg.wav"/>
          </p:stSnd>
        </p:sndAc>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3"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
                                        <p:tgtEl>
                                          <p:spTgt spid="8"/>
                                        </p:tgtEl>
                                      </p:cBhvr>
                                    </p:animEffect>
                                    <p:anim calcmode="lin" valueType="num">
                                      <p:cBhvr>
                                        <p:cTn id="8" dur="400" fill="hold"/>
                                        <p:tgtEl>
                                          <p:spTgt spid="8"/>
                                        </p:tgtEl>
                                        <p:attrNameLst>
                                          <p:attrName>ppt_x</p:attrName>
                                        </p:attrNameLst>
                                      </p:cBhvr>
                                      <p:tavLst>
                                        <p:tav tm="0">
                                          <p:val>
                                            <p:strVal val="#ppt_x"/>
                                          </p:val>
                                        </p:tav>
                                        <p:tav tm="100000">
                                          <p:val>
                                            <p:strVal val="#ppt_x"/>
                                          </p:val>
                                        </p:tav>
                                      </p:tavLst>
                                    </p:anim>
                                    <p:anim calcmode="lin" valueType="num">
                                      <p:cBhvr>
                                        <p:cTn id="9" dur="400" fill="hold"/>
                                        <p:tgtEl>
                                          <p:spTgt spid="8"/>
                                        </p:tgtEl>
                                        <p:attrNameLst>
                                          <p:attrName>ppt_y</p:attrName>
                                        </p:attrNameLst>
                                      </p:cBhvr>
                                      <p:tavLst>
                                        <p:tav tm="0">
                                          <p:val>
                                            <p:strVal val="#ppt_y+0.31"/>
                                          </p:val>
                                        </p:tav>
                                        <p:tav tm="100000">
                                          <p:val>
                                            <p:strVal val="#ppt_y+0.31"/>
                                          </p:val>
                                        </p:tav>
                                      </p:tavLst>
                                    </p:anim>
                                    <p:anim calcmode="lin" valueType="num">
                                      <p:cBhvr>
                                        <p:cTn id="10" dur="600" decel="50000" fill="hold">
                                          <p:stCondLst>
                                            <p:cond delay="400"/>
                                          </p:stCondLst>
                                        </p:cTn>
                                        <p:tgtEl>
                                          <p:spTgt spid="8"/>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11" dur="600" decel="50000" fill="hold">
                                          <p:stCondLst>
                                            <p:cond delay="400"/>
                                          </p:stCondLst>
                                        </p:cTn>
                                        <p:tgtEl>
                                          <p:spTgt spid="8"/>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par>
                                <p:cTn id="12" presetID="2" presetClass="entr" presetSubtype="8" fill="hold" nodeType="with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additive="base">
                                        <p:cTn id="14" dur="500" fill="hold"/>
                                        <p:tgtEl>
                                          <p:spTgt spid="4"/>
                                        </p:tgtEl>
                                        <p:attrNameLst>
                                          <p:attrName>ppt_x</p:attrName>
                                        </p:attrNameLst>
                                      </p:cBhvr>
                                      <p:tavLst>
                                        <p:tav tm="0">
                                          <p:val>
                                            <p:strVal val="0-#ppt_w/2"/>
                                          </p:val>
                                        </p:tav>
                                        <p:tav tm="100000">
                                          <p:val>
                                            <p:strVal val="#ppt_x"/>
                                          </p:val>
                                        </p:tav>
                                      </p:tavLst>
                                    </p:anim>
                                    <p:anim calcmode="lin" valueType="num">
                                      <p:cBhvr additive="base">
                                        <p:cTn id="15" dur="500" fill="hold"/>
                                        <p:tgtEl>
                                          <p:spTgt spid="4"/>
                                        </p:tgtEl>
                                        <p:attrNameLst>
                                          <p:attrName>ppt_y</p:attrName>
                                        </p:attrNameLst>
                                      </p:cBhvr>
                                      <p:tavLst>
                                        <p:tav tm="0">
                                          <p:val>
                                            <p:strVal val="#ppt_y"/>
                                          </p:val>
                                        </p:tav>
                                        <p:tav tm="100000">
                                          <p:val>
                                            <p:strVal val="#ppt_y"/>
                                          </p:val>
                                        </p:tav>
                                      </p:tavLst>
                                    </p:anim>
                                  </p:childTnLst>
                                </p:cTn>
                              </p:par>
                              <p:par>
                                <p:cTn id="16" presetID="2" presetClass="entr" presetSubtype="8" fill="hold" nodeType="withEffect">
                                  <p:stCondLst>
                                    <p:cond delay="0"/>
                                  </p:stCondLst>
                                  <p:childTnLst>
                                    <p:set>
                                      <p:cBhvr>
                                        <p:cTn id="17" dur="1" fill="hold">
                                          <p:stCondLst>
                                            <p:cond delay="0"/>
                                          </p:stCondLst>
                                        </p:cTn>
                                        <p:tgtEl>
                                          <p:spTgt spid="5"/>
                                        </p:tgtEl>
                                        <p:attrNameLst>
                                          <p:attrName>style.visibility</p:attrName>
                                        </p:attrNameLst>
                                      </p:cBhvr>
                                      <p:to>
                                        <p:strVal val="visible"/>
                                      </p:to>
                                    </p:set>
                                    <p:anim calcmode="lin" valueType="num">
                                      <p:cBhvr additive="base">
                                        <p:cTn id="18" dur="500" fill="hold"/>
                                        <p:tgtEl>
                                          <p:spTgt spid="5"/>
                                        </p:tgtEl>
                                        <p:attrNameLst>
                                          <p:attrName>ppt_x</p:attrName>
                                        </p:attrNameLst>
                                      </p:cBhvr>
                                      <p:tavLst>
                                        <p:tav tm="0">
                                          <p:val>
                                            <p:strVal val="0-#ppt_w/2"/>
                                          </p:val>
                                        </p:tav>
                                        <p:tav tm="100000">
                                          <p:val>
                                            <p:strVal val="#ppt_x"/>
                                          </p:val>
                                        </p:tav>
                                      </p:tavLst>
                                    </p:anim>
                                    <p:anim calcmode="lin" valueType="num">
                                      <p:cBhvr additive="base">
                                        <p:cTn id="19" dur="500" fill="hold"/>
                                        <p:tgtEl>
                                          <p:spTgt spid="5"/>
                                        </p:tgtEl>
                                        <p:attrNameLst>
                                          <p:attrName>ppt_y</p:attrName>
                                        </p:attrNameLst>
                                      </p:cBhvr>
                                      <p:tavLst>
                                        <p:tav tm="0">
                                          <p:val>
                                            <p:strVal val="#ppt_y"/>
                                          </p:val>
                                        </p:tav>
                                        <p:tav tm="100000">
                                          <p:val>
                                            <p:strVal val="#ppt_y"/>
                                          </p:val>
                                        </p:tav>
                                      </p:tavLst>
                                    </p:anim>
                                  </p:childTnLst>
                                </p:cTn>
                              </p:par>
                              <p:par>
                                <p:cTn id="20" presetID="2" presetClass="entr" presetSubtype="4" fill="hold" nodeType="withEffect">
                                  <p:stCondLst>
                                    <p:cond delay="0"/>
                                  </p:stCondLst>
                                  <p:childTnLst>
                                    <p:set>
                                      <p:cBhvr>
                                        <p:cTn id="21" dur="1" fill="hold">
                                          <p:stCondLst>
                                            <p:cond delay="0"/>
                                          </p:stCondLst>
                                        </p:cTn>
                                        <p:tgtEl>
                                          <p:spTgt spid="6"/>
                                        </p:tgtEl>
                                        <p:attrNameLst>
                                          <p:attrName>style.visibility</p:attrName>
                                        </p:attrNameLst>
                                      </p:cBhvr>
                                      <p:to>
                                        <p:strVal val="visible"/>
                                      </p:to>
                                    </p:set>
                                    <p:anim calcmode="lin" valueType="num">
                                      <p:cBhvr additive="base">
                                        <p:cTn id="22" dur="500" fill="hold"/>
                                        <p:tgtEl>
                                          <p:spTgt spid="6"/>
                                        </p:tgtEl>
                                        <p:attrNameLst>
                                          <p:attrName>ppt_x</p:attrName>
                                        </p:attrNameLst>
                                      </p:cBhvr>
                                      <p:tavLst>
                                        <p:tav tm="0">
                                          <p:val>
                                            <p:strVal val="#ppt_x"/>
                                          </p:val>
                                        </p:tav>
                                        <p:tav tm="100000">
                                          <p:val>
                                            <p:strVal val="#ppt_x"/>
                                          </p:val>
                                        </p:tav>
                                      </p:tavLst>
                                    </p:anim>
                                    <p:anim calcmode="lin" valueType="num">
                                      <p:cBhvr additive="base">
                                        <p:cTn id="23" dur="500" fill="hold"/>
                                        <p:tgtEl>
                                          <p:spTgt spid="6"/>
                                        </p:tgtEl>
                                        <p:attrNameLst>
                                          <p:attrName>ppt_y</p:attrName>
                                        </p:attrNameLst>
                                      </p:cBhvr>
                                      <p:tavLst>
                                        <p:tav tm="0">
                                          <p:val>
                                            <p:strVal val="1+#ppt_h/2"/>
                                          </p:val>
                                        </p:tav>
                                        <p:tav tm="100000">
                                          <p:val>
                                            <p:strVal val="#ppt_y"/>
                                          </p:val>
                                        </p:tav>
                                      </p:tavLst>
                                    </p:anim>
                                  </p:childTnLst>
                                </p:cTn>
                              </p:par>
                            </p:childTnLst>
                          </p:cTn>
                        </p:par>
                        <p:par>
                          <p:cTn id="24" fill="hold">
                            <p:stCondLst>
                              <p:cond delay="1000"/>
                            </p:stCondLst>
                            <p:childTnLst>
                              <p:par>
                                <p:cTn id="25" presetID="37" presetClass="entr" presetSubtype="0" fill="hold" grpId="0" nodeType="after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1000"/>
                                        <p:tgtEl>
                                          <p:spTgt spid="7"/>
                                        </p:tgtEl>
                                      </p:cBhvr>
                                    </p:animEffect>
                                    <p:anim calcmode="lin" valueType="num">
                                      <p:cBhvr>
                                        <p:cTn id="28" dur="1000" fill="hold"/>
                                        <p:tgtEl>
                                          <p:spTgt spid="7"/>
                                        </p:tgtEl>
                                        <p:attrNameLst>
                                          <p:attrName>ppt_x</p:attrName>
                                        </p:attrNameLst>
                                      </p:cBhvr>
                                      <p:tavLst>
                                        <p:tav tm="0">
                                          <p:val>
                                            <p:strVal val="#ppt_x"/>
                                          </p:val>
                                        </p:tav>
                                        <p:tav tm="100000">
                                          <p:val>
                                            <p:strVal val="#ppt_x"/>
                                          </p:val>
                                        </p:tav>
                                      </p:tavLst>
                                    </p:anim>
                                    <p:anim calcmode="lin" valueType="num">
                                      <p:cBhvr>
                                        <p:cTn id="29" dur="900" decel="100000" fill="hold"/>
                                        <p:tgtEl>
                                          <p:spTgt spid="7"/>
                                        </p:tgtEl>
                                        <p:attrNameLst>
                                          <p:attrName>ppt_y</p:attrName>
                                        </p:attrNameLst>
                                      </p:cBhvr>
                                      <p:tavLst>
                                        <p:tav tm="0">
                                          <p:val>
                                            <p:strVal val="#ppt_y+1"/>
                                          </p:val>
                                        </p:tav>
                                        <p:tav tm="100000">
                                          <p:val>
                                            <p:strVal val="#ppt_y-.03"/>
                                          </p:val>
                                        </p:tav>
                                      </p:tavLst>
                                    </p:anim>
                                    <p:anim calcmode="lin" valueType="num">
                                      <p:cBhvr>
                                        <p:cTn id="30" dur="100" accel="100000" fill="hold">
                                          <p:stCondLst>
                                            <p:cond delay="900"/>
                                          </p:stCondLst>
                                        </p:cTn>
                                        <p:tgtEl>
                                          <p:spTgt spid="7"/>
                                        </p:tgtEl>
                                        <p:attrNameLst>
                                          <p:attrName>ppt_y</p:attrName>
                                        </p:attrNameLst>
                                      </p:cBhvr>
                                      <p:tavLst>
                                        <p:tav tm="0">
                                          <p:val>
                                            <p:strVal val="#ppt_y-.03"/>
                                          </p:val>
                                        </p:tav>
                                        <p:tav tm="100000">
                                          <p:val>
                                            <p:strVal val="#ppt_y"/>
                                          </p:val>
                                        </p:tav>
                                      </p:tavLst>
                                    </p:anim>
                                  </p:childTnLst>
                                </p:cTn>
                              </p:par>
                            </p:childTnLst>
                          </p:cTn>
                        </p:par>
                        <p:par>
                          <p:cTn id="31" fill="hold">
                            <p:stCondLst>
                              <p:cond delay="2000"/>
                            </p:stCondLst>
                            <p:childTnLst>
                              <p:par>
                                <p:cTn id="32" presetID="2" presetClass="entr" presetSubtype="12" fill="hold" grpId="0" nodeType="afterEffect">
                                  <p:stCondLst>
                                    <p:cond delay="0"/>
                                  </p:stCondLst>
                                  <p:childTnLst>
                                    <p:set>
                                      <p:cBhvr>
                                        <p:cTn id="33" dur="1" fill="hold">
                                          <p:stCondLst>
                                            <p:cond delay="0"/>
                                          </p:stCondLst>
                                        </p:cTn>
                                        <p:tgtEl>
                                          <p:spTgt spid="18"/>
                                        </p:tgtEl>
                                        <p:attrNameLst>
                                          <p:attrName>style.visibility</p:attrName>
                                        </p:attrNameLst>
                                      </p:cBhvr>
                                      <p:to>
                                        <p:strVal val="visible"/>
                                      </p:to>
                                    </p:set>
                                    <p:anim calcmode="lin" valueType="num">
                                      <p:cBhvr additive="base">
                                        <p:cTn id="34" dur="500" fill="hold"/>
                                        <p:tgtEl>
                                          <p:spTgt spid="18"/>
                                        </p:tgtEl>
                                        <p:attrNameLst>
                                          <p:attrName>ppt_x</p:attrName>
                                        </p:attrNameLst>
                                      </p:cBhvr>
                                      <p:tavLst>
                                        <p:tav tm="0">
                                          <p:val>
                                            <p:strVal val="0-#ppt_w/2"/>
                                          </p:val>
                                        </p:tav>
                                        <p:tav tm="100000">
                                          <p:val>
                                            <p:strVal val="#ppt_x"/>
                                          </p:val>
                                        </p:tav>
                                      </p:tavLst>
                                    </p:anim>
                                    <p:anim calcmode="lin" valueType="num">
                                      <p:cBhvr additive="base">
                                        <p:cTn id="35" dur="500" fill="hold"/>
                                        <p:tgtEl>
                                          <p:spTgt spid="18"/>
                                        </p:tgtEl>
                                        <p:attrNameLst>
                                          <p:attrName>ppt_y</p:attrName>
                                        </p:attrNameLst>
                                      </p:cBhvr>
                                      <p:tavLst>
                                        <p:tav tm="0">
                                          <p:val>
                                            <p:strVal val="1+#ppt_h/2"/>
                                          </p:val>
                                        </p:tav>
                                        <p:tav tm="100000">
                                          <p:val>
                                            <p:strVal val="#ppt_y"/>
                                          </p:val>
                                        </p:tav>
                                      </p:tavLst>
                                    </p:anim>
                                  </p:childTnLst>
                                </p:cTn>
                              </p:par>
                            </p:childTnLst>
                          </p:cTn>
                        </p:par>
                        <p:par>
                          <p:cTn id="36" fill="hold">
                            <p:stCondLst>
                              <p:cond delay="2500"/>
                            </p:stCondLst>
                            <p:childTnLst>
                              <p:par>
                                <p:cTn id="37" presetID="2" presetClass="entr" presetSubtype="12" fill="hold" grpId="0" nodeType="afterEffect">
                                  <p:stCondLst>
                                    <p:cond delay="0"/>
                                  </p:stCondLst>
                                  <p:childTnLst>
                                    <p:set>
                                      <p:cBhvr>
                                        <p:cTn id="38" dur="1" fill="hold">
                                          <p:stCondLst>
                                            <p:cond delay="0"/>
                                          </p:stCondLst>
                                        </p:cTn>
                                        <p:tgtEl>
                                          <p:spTgt spid="19"/>
                                        </p:tgtEl>
                                        <p:attrNameLst>
                                          <p:attrName>style.visibility</p:attrName>
                                        </p:attrNameLst>
                                      </p:cBhvr>
                                      <p:to>
                                        <p:strVal val="visible"/>
                                      </p:to>
                                    </p:set>
                                    <p:anim calcmode="lin" valueType="num">
                                      <p:cBhvr additive="base">
                                        <p:cTn id="39" dur="500" fill="hold"/>
                                        <p:tgtEl>
                                          <p:spTgt spid="19"/>
                                        </p:tgtEl>
                                        <p:attrNameLst>
                                          <p:attrName>ppt_x</p:attrName>
                                        </p:attrNameLst>
                                      </p:cBhvr>
                                      <p:tavLst>
                                        <p:tav tm="0">
                                          <p:val>
                                            <p:strVal val="0-#ppt_w/2"/>
                                          </p:val>
                                        </p:tav>
                                        <p:tav tm="100000">
                                          <p:val>
                                            <p:strVal val="#ppt_x"/>
                                          </p:val>
                                        </p:tav>
                                      </p:tavLst>
                                    </p:anim>
                                    <p:anim calcmode="lin" valueType="num">
                                      <p:cBhvr additive="base">
                                        <p:cTn id="40" dur="500" fill="hold"/>
                                        <p:tgtEl>
                                          <p:spTgt spid="19"/>
                                        </p:tgtEl>
                                        <p:attrNameLst>
                                          <p:attrName>ppt_y</p:attrName>
                                        </p:attrNameLst>
                                      </p:cBhvr>
                                      <p:tavLst>
                                        <p:tav tm="0">
                                          <p:val>
                                            <p:strVal val="1+#ppt_h/2"/>
                                          </p:val>
                                        </p:tav>
                                        <p:tav tm="100000">
                                          <p:val>
                                            <p:strVal val="#ppt_y"/>
                                          </p:val>
                                        </p:tav>
                                      </p:tavLst>
                                    </p:anim>
                                  </p:childTnLst>
                                </p:cTn>
                              </p:par>
                            </p:childTnLst>
                          </p:cTn>
                        </p:par>
                        <p:par>
                          <p:cTn id="41" fill="hold">
                            <p:stCondLst>
                              <p:cond delay="3000"/>
                            </p:stCondLst>
                            <p:childTnLst>
                              <p:par>
                                <p:cTn id="42" presetID="2" presetClass="entr" presetSubtype="12" fill="hold" grpId="0" nodeType="afterEffect">
                                  <p:stCondLst>
                                    <p:cond delay="0"/>
                                  </p:stCondLst>
                                  <p:childTnLst>
                                    <p:set>
                                      <p:cBhvr>
                                        <p:cTn id="43" dur="1" fill="hold">
                                          <p:stCondLst>
                                            <p:cond delay="0"/>
                                          </p:stCondLst>
                                        </p:cTn>
                                        <p:tgtEl>
                                          <p:spTgt spid="20"/>
                                        </p:tgtEl>
                                        <p:attrNameLst>
                                          <p:attrName>style.visibility</p:attrName>
                                        </p:attrNameLst>
                                      </p:cBhvr>
                                      <p:to>
                                        <p:strVal val="visible"/>
                                      </p:to>
                                    </p:set>
                                    <p:anim calcmode="lin" valueType="num">
                                      <p:cBhvr additive="base">
                                        <p:cTn id="44" dur="500" fill="hold"/>
                                        <p:tgtEl>
                                          <p:spTgt spid="20"/>
                                        </p:tgtEl>
                                        <p:attrNameLst>
                                          <p:attrName>ppt_x</p:attrName>
                                        </p:attrNameLst>
                                      </p:cBhvr>
                                      <p:tavLst>
                                        <p:tav tm="0">
                                          <p:val>
                                            <p:strVal val="0-#ppt_w/2"/>
                                          </p:val>
                                        </p:tav>
                                        <p:tav tm="100000">
                                          <p:val>
                                            <p:strVal val="#ppt_x"/>
                                          </p:val>
                                        </p:tav>
                                      </p:tavLst>
                                    </p:anim>
                                    <p:anim calcmode="lin" valueType="num">
                                      <p:cBhvr additive="base">
                                        <p:cTn id="45" dur="500" fill="hold"/>
                                        <p:tgtEl>
                                          <p:spTgt spid="20"/>
                                        </p:tgtEl>
                                        <p:attrNameLst>
                                          <p:attrName>ppt_y</p:attrName>
                                        </p:attrNameLst>
                                      </p:cBhvr>
                                      <p:tavLst>
                                        <p:tav tm="0">
                                          <p:val>
                                            <p:strVal val="1+#ppt_h/2"/>
                                          </p:val>
                                        </p:tav>
                                        <p:tav tm="100000">
                                          <p:val>
                                            <p:strVal val="#ppt_y"/>
                                          </p:val>
                                        </p:tav>
                                      </p:tavLst>
                                    </p:anim>
                                  </p:childTnLst>
                                </p:cTn>
                              </p:par>
                            </p:childTnLst>
                          </p:cTn>
                        </p:par>
                        <p:par>
                          <p:cTn id="46" fill="hold">
                            <p:stCondLst>
                              <p:cond delay="3500"/>
                            </p:stCondLst>
                            <p:childTnLst>
                              <p:par>
                                <p:cTn id="47" presetID="17" presetClass="entr" presetSubtype="10" fill="hold" grpId="0" nodeType="afterEffect">
                                  <p:stCondLst>
                                    <p:cond delay="0"/>
                                  </p:stCondLst>
                                  <p:childTnLst>
                                    <p:set>
                                      <p:cBhvr>
                                        <p:cTn id="48" dur="1" fill="hold">
                                          <p:stCondLst>
                                            <p:cond delay="0"/>
                                          </p:stCondLst>
                                        </p:cTn>
                                        <p:tgtEl>
                                          <p:spTgt spid="9"/>
                                        </p:tgtEl>
                                        <p:attrNameLst>
                                          <p:attrName>style.visibility</p:attrName>
                                        </p:attrNameLst>
                                      </p:cBhvr>
                                      <p:to>
                                        <p:strVal val="visible"/>
                                      </p:to>
                                    </p:set>
                                    <p:anim calcmode="lin" valueType="num">
                                      <p:cBhvr>
                                        <p:cTn id="49" dur="500" fill="hold"/>
                                        <p:tgtEl>
                                          <p:spTgt spid="9"/>
                                        </p:tgtEl>
                                        <p:attrNameLst>
                                          <p:attrName>ppt_w</p:attrName>
                                        </p:attrNameLst>
                                      </p:cBhvr>
                                      <p:tavLst>
                                        <p:tav tm="0">
                                          <p:val>
                                            <p:fltVal val="0"/>
                                          </p:val>
                                        </p:tav>
                                        <p:tav tm="100000">
                                          <p:val>
                                            <p:strVal val="#ppt_w"/>
                                          </p:val>
                                        </p:tav>
                                      </p:tavLst>
                                    </p:anim>
                                    <p:anim calcmode="lin" valueType="num">
                                      <p:cBhvr>
                                        <p:cTn id="50" dur="500" fill="hold"/>
                                        <p:tgtEl>
                                          <p:spTgt spid="9"/>
                                        </p:tgtEl>
                                        <p:attrNameLst>
                                          <p:attrName>ppt_h</p:attrName>
                                        </p:attrNameLst>
                                      </p:cBhvr>
                                      <p:tavLst>
                                        <p:tav tm="0">
                                          <p:val>
                                            <p:strVal val="#ppt_h"/>
                                          </p:val>
                                        </p:tav>
                                        <p:tav tm="100000">
                                          <p:val>
                                            <p:strVal val="#ppt_h"/>
                                          </p:val>
                                        </p:tav>
                                      </p:tavLst>
                                    </p:anim>
                                  </p:childTnLst>
                                </p:cTn>
                              </p:par>
                            </p:childTnLst>
                          </p:cTn>
                        </p:par>
                        <p:par>
                          <p:cTn id="51" fill="hold">
                            <p:stCondLst>
                              <p:cond delay="4000"/>
                            </p:stCondLst>
                            <p:childTnLst>
                              <p:par>
                                <p:cTn id="52" presetID="17" presetClass="entr" presetSubtype="10" fill="hold" grpId="0" nodeType="afterEffect">
                                  <p:stCondLst>
                                    <p:cond delay="0"/>
                                  </p:stCondLst>
                                  <p:childTnLst>
                                    <p:set>
                                      <p:cBhvr>
                                        <p:cTn id="53" dur="1" fill="hold">
                                          <p:stCondLst>
                                            <p:cond delay="0"/>
                                          </p:stCondLst>
                                        </p:cTn>
                                        <p:tgtEl>
                                          <p:spTgt spid="16"/>
                                        </p:tgtEl>
                                        <p:attrNameLst>
                                          <p:attrName>style.visibility</p:attrName>
                                        </p:attrNameLst>
                                      </p:cBhvr>
                                      <p:to>
                                        <p:strVal val="visible"/>
                                      </p:to>
                                    </p:set>
                                    <p:anim calcmode="lin" valueType="num">
                                      <p:cBhvr>
                                        <p:cTn id="54" dur="500" fill="hold"/>
                                        <p:tgtEl>
                                          <p:spTgt spid="16"/>
                                        </p:tgtEl>
                                        <p:attrNameLst>
                                          <p:attrName>ppt_w</p:attrName>
                                        </p:attrNameLst>
                                      </p:cBhvr>
                                      <p:tavLst>
                                        <p:tav tm="0">
                                          <p:val>
                                            <p:fltVal val="0"/>
                                          </p:val>
                                        </p:tav>
                                        <p:tav tm="100000">
                                          <p:val>
                                            <p:strVal val="#ppt_w"/>
                                          </p:val>
                                        </p:tav>
                                      </p:tavLst>
                                    </p:anim>
                                    <p:anim calcmode="lin" valueType="num">
                                      <p:cBhvr>
                                        <p:cTn id="55" dur="500" fill="hold"/>
                                        <p:tgtEl>
                                          <p:spTgt spid="1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9" grpId="0"/>
      <p:bldP spid="16" grpId="0"/>
      <p:bldP spid="18" grpId="0" animBg="1"/>
      <p:bldP spid="19" grpId="0" animBg="1"/>
      <p:bldP spid="20"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BEBA8EAE-BF5A-486C-A8C5-ECC9F3942E4B}">
                <a14:imgProps xmlns:a14="http://schemas.microsoft.com/office/drawing/2010/main">
                  <a14:imgLayer r:embed="rId4">
                    <a14:imgEffect>
                      <a14:sharpenSoften amount="-29000"/>
                    </a14:imgEffect>
                  </a14:imgLayer>
                </a14:imgProps>
              </a:ext>
              <a:ext uri="{28A0092B-C50C-407E-A947-70E740481C1C}">
                <a14:useLocalDpi xmlns:a14="http://schemas.microsoft.com/office/drawing/2010/main" val="0"/>
              </a:ext>
            </a:extLst>
          </a:blip>
          <a:stretch>
            <a:fillRect/>
          </a:stretch>
        </p:blipFill>
        <p:spPr>
          <a:xfrm rot="16200000">
            <a:off x="2667002" y="-2667001"/>
            <a:ext cx="6858000" cy="12192001"/>
          </a:xfrm>
          <a:prstGeom prst="rect">
            <a:avLst/>
          </a:prstGeom>
        </p:spPr>
      </p:pic>
      <p:sp>
        <p:nvSpPr>
          <p:cNvPr id="8" name="TextBox 7"/>
          <p:cNvSpPr txBox="1"/>
          <p:nvPr/>
        </p:nvSpPr>
        <p:spPr>
          <a:xfrm>
            <a:off x="2352677" y="2446021"/>
            <a:ext cx="7669530" cy="707886"/>
          </a:xfrm>
          <a:prstGeom prst="rect">
            <a:avLst/>
          </a:prstGeom>
          <a:noFill/>
        </p:spPr>
        <p:txBody>
          <a:bodyPr wrap="square" rtlCol="0">
            <a:spAutoFit/>
          </a:bodyPr>
          <a:lstStyle/>
          <a:p>
            <a:r>
              <a:rPr lang="en-US" sz="4000" dirty="0" smtClean="0">
                <a:latin typeface="Blothia" pitchFamily="50" charset="0"/>
              </a:rPr>
              <a:t>Lessons and Updates page of scratchy NIB</a:t>
            </a:r>
            <a:endParaRPr lang="en-US" sz="4000" dirty="0">
              <a:latin typeface="Blothia" pitchFamily="50" charset="0"/>
            </a:endParaRPr>
          </a:p>
        </p:txBody>
      </p:sp>
      <p:sp>
        <p:nvSpPr>
          <p:cNvPr id="9" name="TextBox 8"/>
          <p:cNvSpPr txBox="1"/>
          <p:nvPr/>
        </p:nvSpPr>
        <p:spPr>
          <a:xfrm>
            <a:off x="2352677" y="3520439"/>
            <a:ext cx="5897880" cy="523220"/>
          </a:xfrm>
          <a:prstGeom prst="rect">
            <a:avLst/>
          </a:prstGeom>
          <a:noFill/>
        </p:spPr>
        <p:txBody>
          <a:bodyPr wrap="square" rtlCol="0">
            <a:spAutoFit/>
          </a:bodyPr>
          <a:lstStyle/>
          <a:p>
            <a:r>
              <a:rPr lang="en-US" sz="2800" dirty="0" smtClean="0">
                <a:latin typeface="Arabic Typesetting" panose="03020402040406030203" pitchFamily="66" charset="-78"/>
                <a:cs typeface="Arabic Typesetting" panose="03020402040406030203" pitchFamily="66" charset="-78"/>
              </a:rPr>
              <a:t>“  Screenshots of Last page of our website”  </a:t>
            </a:r>
            <a:endParaRPr lang="en-US" sz="2800" dirty="0">
              <a:latin typeface="Arabic Typesetting" panose="03020402040406030203" pitchFamily="66" charset="-78"/>
              <a:cs typeface="Arabic Typesetting" panose="03020402040406030203" pitchFamily="66" charset="-78"/>
            </a:endParaRPr>
          </a:p>
        </p:txBody>
      </p:sp>
      <p:sp>
        <p:nvSpPr>
          <p:cNvPr id="10" name="TextBox 9"/>
          <p:cNvSpPr txBox="1"/>
          <p:nvPr/>
        </p:nvSpPr>
        <p:spPr>
          <a:xfrm rot="10359724">
            <a:off x="6201948" y="4496527"/>
            <a:ext cx="2217420" cy="369332"/>
          </a:xfrm>
          <a:prstGeom prst="rect">
            <a:avLst/>
          </a:prstGeom>
          <a:noFill/>
        </p:spPr>
        <p:txBody>
          <a:bodyPr wrap="square" rtlCol="0">
            <a:spAutoFit/>
          </a:bodyPr>
          <a:lstStyle/>
          <a:p>
            <a:r>
              <a:rPr lang="en-US" dirty="0">
                <a:solidFill>
                  <a:schemeClr val="bg1"/>
                </a:solidFill>
              </a:rPr>
              <a:t> </a:t>
            </a:r>
            <a:r>
              <a:rPr lang="en-US" altLang="ja-JP" dirty="0"/>
              <a:t>.</a:t>
            </a:r>
            <a:r>
              <a:rPr lang="ja-JP" altLang="en-US" dirty="0"/>
              <a:t>・゜●・・●゜・．</a:t>
            </a:r>
            <a:endParaRPr lang="en-US" dirty="0"/>
          </a:p>
        </p:txBody>
      </p:sp>
    </p:spTree>
    <p:extLst>
      <p:ext uri="{BB962C8B-B14F-4D97-AF65-F5344CB8AC3E}">
        <p14:creationId xmlns:p14="http://schemas.microsoft.com/office/powerpoint/2010/main" val="2596443673"/>
      </p:ext>
    </p:extLst>
  </p:cSld>
  <p:clrMapOvr>
    <a:masterClrMapping/>
  </p:clrMapOvr>
  <mc:AlternateContent xmlns:mc="http://schemas.openxmlformats.org/markup-compatibility/2006" xmlns:p14="http://schemas.microsoft.com/office/powerpoint/2010/main">
    <mc:Choice Requires="p14">
      <p:transition spd="slow" p14:dur="1600">
        <p14:gallery dir="l"/>
        <p:sndAc>
          <p:stSnd>
            <p:snd r:embed="rId2" name="arrow.wav"/>
          </p:stSnd>
        </p:sndAc>
      </p:transition>
    </mc:Choice>
    <mc:Fallback xmlns="">
      <p:transition spd="slow">
        <p:fade/>
        <p:sndAc>
          <p:stSnd>
            <p:snd r:embed="rId5" name="arrow.wav"/>
          </p:stSnd>
        </p:sndAc>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BEBA8EAE-BF5A-486C-A8C5-ECC9F3942E4B}">
                <a14:imgProps xmlns:a14="http://schemas.microsoft.com/office/drawing/2010/main">
                  <a14:imgLayer r:embed="rId4">
                    <a14:imgEffect>
                      <a14:sharpenSoften amount="-32000"/>
                    </a14:imgEffect>
                  </a14:imgLayer>
                </a14:imgProps>
              </a:ext>
              <a:ext uri="{28A0092B-C50C-407E-A947-70E740481C1C}">
                <a14:useLocalDpi xmlns:a14="http://schemas.microsoft.com/office/drawing/2010/main" val="0"/>
              </a:ext>
            </a:extLst>
          </a:blip>
          <a:stretch>
            <a:fillRect/>
          </a:stretch>
        </p:blipFill>
        <p:spPr>
          <a:xfrm>
            <a:off x="0" y="3629"/>
            <a:ext cx="12192000" cy="6850742"/>
          </a:xfrm>
          <a:prstGeom prst="rect">
            <a:avLst/>
          </a:prstGeom>
          <a:ln w="38100">
            <a:solidFill>
              <a:schemeClr val="tx1"/>
            </a:solidFill>
            <a:prstDash val="sysDash"/>
          </a:ln>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1165" y="4972371"/>
            <a:ext cx="3883163" cy="1330876"/>
          </a:xfrm>
          <a:prstGeom prst="rect">
            <a:avLst/>
          </a:prstGeom>
          <a:ln w="88900" cap="sq" cmpd="thickThin">
            <a:solidFill>
              <a:srgbClr val="000000"/>
            </a:solidFill>
            <a:prstDash val="solid"/>
            <a:miter lim="800000"/>
          </a:ln>
          <a:effectLst>
            <a:innerShdw blurRad="76200">
              <a:srgbClr val="000000"/>
            </a:innerShdw>
          </a:effectLst>
        </p:spPr>
      </p:pic>
      <p:pic>
        <p:nvPicPr>
          <p:cNvPr id="2" name="Picture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41476" y="2185638"/>
            <a:ext cx="2903914" cy="3885601"/>
          </a:xfrm>
          <a:prstGeom prst="rect">
            <a:avLst/>
          </a:prstGeom>
          <a:solidFill>
            <a:srgbClr val="000000">
              <a:shade val="95000"/>
            </a:srgbClr>
          </a:solidFill>
          <a:ln w="444500" cap="sq">
            <a:solidFill>
              <a:srgbClr val="000000"/>
            </a:solidFill>
            <a:miter lim="800000"/>
          </a:ln>
          <a:effectLst>
            <a:outerShdw blurRad="254000" dist="190500" dir="2700000" sy="90000" algn="bl" rotWithShape="0">
              <a:srgbClr val="000000">
                <a:alpha val="40000"/>
              </a:srgbClr>
            </a:outerShdw>
          </a:effectLst>
        </p:spPr>
      </p:pic>
      <p:pic>
        <p:nvPicPr>
          <p:cNvPr id="4" name="Picture 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54980" y="2324840"/>
            <a:ext cx="3537518" cy="2096407"/>
          </a:xfrm>
          <a:prstGeom prst="rect">
            <a:avLst/>
          </a:prstGeom>
          <a:ln w="228600" cap="sq" cmpd="thickThin">
            <a:solidFill>
              <a:srgbClr val="000000"/>
            </a:solidFill>
            <a:prstDash val="solid"/>
            <a:miter lim="800000"/>
          </a:ln>
          <a:effectLst>
            <a:innerShdw blurRad="76200">
              <a:srgbClr val="000000"/>
            </a:innerShdw>
          </a:effectLst>
        </p:spPr>
      </p:pic>
      <p:sp>
        <p:nvSpPr>
          <p:cNvPr id="6" name="Rectangle 5"/>
          <p:cNvSpPr/>
          <p:nvPr/>
        </p:nvSpPr>
        <p:spPr>
          <a:xfrm>
            <a:off x="4505371" y="1428750"/>
            <a:ext cx="3345366" cy="5425621"/>
          </a:xfrm>
          <a:prstGeom prst="rect">
            <a:avLst/>
          </a:prstGeom>
          <a:solidFill>
            <a:schemeClr val="accent3">
              <a:lumMod val="75000"/>
              <a:alpha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4505371" y="353230"/>
            <a:ext cx="6629400" cy="584775"/>
          </a:xfrm>
          <a:prstGeom prst="rect">
            <a:avLst/>
          </a:prstGeom>
          <a:noFill/>
        </p:spPr>
        <p:txBody>
          <a:bodyPr wrap="square" rtlCol="0">
            <a:spAutoFit/>
          </a:bodyPr>
          <a:lstStyle/>
          <a:p>
            <a:r>
              <a:rPr lang="en-US" sz="3200" dirty="0" smtClean="0">
                <a:latin typeface="Blothia" pitchFamily="50" charset="0"/>
              </a:rPr>
              <a:t>Lessons And Updates</a:t>
            </a:r>
            <a:endParaRPr lang="en-US" sz="3200" dirty="0">
              <a:latin typeface="Blothia" pitchFamily="50" charset="0"/>
            </a:endParaRPr>
          </a:p>
        </p:txBody>
      </p:sp>
      <p:sp>
        <p:nvSpPr>
          <p:cNvPr id="9" name="TextBox 8"/>
          <p:cNvSpPr txBox="1"/>
          <p:nvPr/>
        </p:nvSpPr>
        <p:spPr>
          <a:xfrm>
            <a:off x="4609963" y="1877861"/>
            <a:ext cx="3536143" cy="307777"/>
          </a:xfrm>
          <a:prstGeom prst="rect">
            <a:avLst/>
          </a:prstGeom>
          <a:noFill/>
        </p:spPr>
        <p:txBody>
          <a:bodyPr wrap="square" rtlCol="0">
            <a:spAutoFit/>
          </a:bodyPr>
          <a:lstStyle/>
          <a:p>
            <a:r>
              <a:rPr lang="en-US" sz="1400" b="1" dirty="0" smtClean="0">
                <a:latin typeface="Cinzel Decorative" panose="00000500000000000000" pitchFamily="2" charset="0"/>
              </a:rPr>
              <a:t>About </a:t>
            </a:r>
            <a:r>
              <a:rPr lang="en-US" sz="1400" b="1" dirty="0">
                <a:latin typeface="Cinzel Decorative" panose="00000500000000000000" pitchFamily="2" charset="0"/>
              </a:rPr>
              <a:t>L</a:t>
            </a:r>
            <a:r>
              <a:rPr lang="en-US" sz="1400" b="1" dirty="0" smtClean="0">
                <a:latin typeface="Cinzel Decorative" panose="00000500000000000000" pitchFamily="2" charset="0"/>
              </a:rPr>
              <a:t>essons and Updates</a:t>
            </a:r>
            <a:endParaRPr lang="en-US" sz="1400" b="1" dirty="0">
              <a:latin typeface="Cinzel Decorative" panose="00000500000000000000" pitchFamily="2" charset="0"/>
            </a:endParaRPr>
          </a:p>
        </p:txBody>
      </p:sp>
      <p:sp>
        <p:nvSpPr>
          <p:cNvPr id="10" name="TextBox 9"/>
          <p:cNvSpPr txBox="1"/>
          <p:nvPr/>
        </p:nvSpPr>
        <p:spPr>
          <a:xfrm>
            <a:off x="4823460" y="2514600"/>
            <a:ext cx="2674620" cy="3416320"/>
          </a:xfrm>
          <a:prstGeom prst="rect">
            <a:avLst/>
          </a:prstGeom>
          <a:noFill/>
        </p:spPr>
        <p:txBody>
          <a:bodyPr wrap="square" rtlCol="0">
            <a:spAutoFit/>
          </a:bodyPr>
          <a:lstStyle/>
          <a:p>
            <a:pPr marL="285750" indent="-285750">
              <a:buFont typeface="Wingdings" panose="05000000000000000000" pitchFamily="2" charset="2"/>
              <a:buChar char="§"/>
            </a:pPr>
            <a:r>
              <a:rPr lang="en-US" dirty="0" smtClean="0"/>
              <a:t>In this page We’ve created.</a:t>
            </a:r>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r>
              <a:rPr lang="en-US" dirty="0" smtClean="0"/>
              <a:t>A search box and card container.</a:t>
            </a:r>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r>
              <a:rPr lang="en-US" dirty="0" smtClean="0"/>
              <a:t>And few buttons.</a:t>
            </a:r>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r>
              <a:rPr lang="en-US" b="1" dirty="0" smtClean="0"/>
              <a:t>Tooltips</a:t>
            </a:r>
            <a:r>
              <a:rPr lang="en-US" dirty="0" smtClean="0"/>
              <a:t> (with the help of BootstrapV5.3).</a:t>
            </a:r>
          </a:p>
          <a:p>
            <a:pPr marL="285750" indent="-285750">
              <a:buFont typeface="Wingdings" panose="05000000000000000000" pitchFamily="2" charset="2"/>
              <a:buChar char="§"/>
            </a:pPr>
            <a:endParaRPr lang="en-US" dirty="0"/>
          </a:p>
          <a:p>
            <a:r>
              <a:rPr lang="en-US" dirty="0" smtClean="0"/>
              <a:t> </a:t>
            </a:r>
            <a:endParaRPr lang="en-US" dirty="0"/>
          </a:p>
        </p:txBody>
      </p:sp>
      <p:sp>
        <p:nvSpPr>
          <p:cNvPr id="11" name="TextBox 10"/>
          <p:cNvSpPr txBox="1"/>
          <p:nvPr/>
        </p:nvSpPr>
        <p:spPr>
          <a:xfrm>
            <a:off x="5032686" y="5886573"/>
            <a:ext cx="2290736" cy="369332"/>
          </a:xfrm>
          <a:prstGeom prst="rect">
            <a:avLst/>
          </a:prstGeom>
          <a:noFill/>
        </p:spPr>
        <p:txBody>
          <a:bodyPr wrap="square" rtlCol="0">
            <a:spAutoFit/>
          </a:bodyPr>
          <a:lstStyle/>
          <a:p>
            <a:r>
              <a:rPr lang="en-US" dirty="0"/>
              <a:t>━━━◕‿↼━━━</a:t>
            </a:r>
            <a:endParaRPr lang="en-US" dirty="0"/>
          </a:p>
        </p:txBody>
      </p:sp>
    </p:spTree>
    <p:extLst>
      <p:ext uri="{BB962C8B-B14F-4D97-AF65-F5344CB8AC3E}">
        <p14:creationId xmlns:p14="http://schemas.microsoft.com/office/powerpoint/2010/main" val="3302999345"/>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wind"/>
        <p:sndAc>
          <p:stSnd>
            <p:snd r:embed="rId2" name="drumroll.wav"/>
          </p:stSnd>
        </p:sndAc>
      </p:transition>
    </mc:Choice>
    <mc:Fallback>
      <p:transition spd="slow">
        <p:fade/>
        <p:sndAc>
          <p:stSnd>
            <p:snd r:embed="rId2" name="drumroll.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par>
                                <p:cTn id="9" presetID="2" presetClass="entr" presetSubtype="1"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0-#ppt_h/2"/>
                                          </p:val>
                                        </p:tav>
                                        <p:tav tm="100000">
                                          <p:val>
                                            <p:strVal val="#ppt_y"/>
                                          </p:val>
                                        </p:tav>
                                      </p:tavLst>
                                    </p:anim>
                                  </p:childTnLst>
                                </p:cTn>
                              </p:par>
                              <p:par>
                                <p:cTn id="13" presetID="2" presetClass="entr" presetSubtype="1" fill="hold" nodeType="withEffect">
                                  <p:stCondLst>
                                    <p:cond delay="0"/>
                                  </p:stCondLst>
                                  <p:childTnLst>
                                    <p:set>
                                      <p:cBhvr>
                                        <p:cTn id="14" dur="1" fill="hold">
                                          <p:stCondLst>
                                            <p:cond delay="0"/>
                                          </p:stCondLst>
                                        </p:cTn>
                                        <p:tgtEl>
                                          <p:spTgt spid="2"/>
                                        </p:tgtEl>
                                        <p:attrNameLst>
                                          <p:attrName>style.visibility</p:attrName>
                                        </p:attrNameLst>
                                      </p:cBhvr>
                                      <p:to>
                                        <p:strVal val="visible"/>
                                      </p:to>
                                    </p:set>
                                    <p:anim calcmode="lin" valueType="num">
                                      <p:cBhvr additive="base">
                                        <p:cTn id="15" dur="500" fill="hold"/>
                                        <p:tgtEl>
                                          <p:spTgt spid="2"/>
                                        </p:tgtEl>
                                        <p:attrNameLst>
                                          <p:attrName>ppt_x</p:attrName>
                                        </p:attrNameLst>
                                      </p:cBhvr>
                                      <p:tavLst>
                                        <p:tav tm="0">
                                          <p:val>
                                            <p:strVal val="#ppt_x"/>
                                          </p:val>
                                        </p:tav>
                                        <p:tav tm="100000">
                                          <p:val>
                                            <p:strVal val="#ppt_x"/>
                                          </p:val>
                                        </p:tav>
                                      </p:tavLst>
                                    </p:anim>
                                    <p:anim calcmode="lin" valueType="num">
                                      <p:cBhvr additive="base">
                                        <p:cTn id="16" dur="500" fill="hold"/>
                                        <p:tgtEl>
                                          <p:spTgt spid="2"/>
                                        </p:tgtEl>
                                        <p:attrNameLst>
                                          <p:attrName>ppt_y</p:attrName>
                                        </p:attrNameLst>
                                      </p:cBhvr>
                                      <p:tavLst>
                                        <p:tav tm="0">
                                          <p:val>
                                            <p:strVal val="0-#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additive="base">
                                        <p:cTn id="23" dur="500" fill="hold"/>
                                        <p:tgtEl>
                                          <p:spTgt spid="9"/>
                                        </p:tgtEl>
                                        <p:attrNameLst>
                                          <p:attrName>ppt_x</p:attrName>
                                        </p:attrNameLst>
                                      </p:cBhvr>
                                      <p:tavLst>
                                        <p:tav tm="0">
                                          <p:val>
                                            <p:strVal val="#ppt_x"/>
                                          </p:val>
                                        </p:tav>
                                        <p:tav tm="100000">
                                          <p:val>
                                            <p:strVal val="#ppt_x"/>
                                          </p:val>
                                        </p:tav>
                                      </p:tavLst>
                                    </p:anim>
                                    <p:anim calcmode="lin" valueType="num">
                                      <p:cBhvr additive="base">
                                        <p:cTn id="24" dur="500" fill="hold"/>
                                        <p:tgtEl>
                                          <p:spTgt spid="9"/>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cBhvr additive="base">
                                        <p:cTn id="27" dur="500" fill="hold"/>
                                        <p:tgtEl>
                                          <p:spTgt spid="10"/>
                                        </p:tgtEl>
                                        <p:attrNameLst>
                                          <p:attrName>ppt_x</p:attrName>
                                        </p:attrNameLst>
                                      </p:cBhvr>
                                      <p:tavLst>
                                        <p:tav tm="0">
                                          <p:val>
                                            <p:strVal val="#ppt_x"/>
                                          </p:val>
                                        </p:tav>
                                        <p:tav tm="100000">
                                          <p:val>
                                            <p:strVal val="#ppt_x"/>
                                          </p:val>
                                        </p:tav>
                                      </p:tavLst>
                                    </p:anim>
                                    <p:anim calcmode="lin" valueType="num">
                                      <p:cBhvr additive="base">
                                        <p:cTn id="28" dur="500" fill="hold"/>
                                        <p:tgtEl>
                                          <p:spTgt spid="10"/>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anim calcmode="lin" valueType="num">
                                      <p:cBhvr additive="base">
                                        <p:cTn id="31" dur="500" fill="hold"/>
                                        <p:tgtEl>
                                          <p:spTgt spid="11"/>
                                        </p:tgtEl>
                                        <p:attrNameLst>
                                          <p:attrName>ppt_x</p:attrName>
                                        </p:attrNameLst>
                                      </p:cBhvr>
                                      <p:tavLst>
                                        <p:tav tm="0">
                                          <p:val>
                                            <p:strVal val="#ppt_x"/>
                                          </p:val>
                                        </p:tav>
                                        <p:tav tm="100000">
                                          <p:val>
                                            <p:strVal val="#ppt_x"/>
                                          </p:val>
                                        </p:tav>
                                      </p:tavLst>
                                    </p:anim>
                                    <p:anim calcmode="lin" valueType="num">
                                      <p:cBhvr additive="base">
                                        <p:cTn id="32" dur="500" fill="hold"/>
                                        <p:tgtEl>
                                          <p:spTgt spid="11"/>
                                        </p:tgtEl>
                                        <p:attrNameLst>
                                          <p:attrName>ppt_y</p:attrName>
                                        </p:attrNameLst>
                                      </p:cBhvr>
                                      <p:tavLst>
                                        <p:tav tm="0">
                                          <p:val>
                                            <p:strVal val="1+#ppt_h/2"/>
                                          </p:val>
                                        </p:tav>
                                        <p:tav tm="100000">
                                          <p:val>
                                            <p:strVal val="#ppt_y"/>
                                          </p:val>
                                        </p:tav>
                                      </p:tavLst>
                                    </p:anim>
                                  </p:childTnLst>
                                </p:cTn>
                              </p:par>
                              <p:par>
                                <p:cTn id="33" presetID="45" presetClass="entr" presetSubtype="0" fill="hold" grpId="0" nodeType="with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2000"/>
                                        <p:tgtEl>
                                          <p:spTgt spid="7"/>
                                        </p:tgtEl>
                                      </p:cBhvr>
                                    </p:animEffect>
                                    <p:anim calcmode="lin" valueType="num">
                                      <p:cBhvr>
                                        <p:cTn id="36" dur="2000" fill="hold"/>
                                        <p:tgtEl>
                                          <p:spTgt spid="7"/>
                                        </p:tgtEl>
                                        <p:attrNameLst>
                                          <p:attrName>ppt_w</p:attrName>
                                        </p:attrNameLst>
                                      </p:cBhvr>
                                      <p:tavLst>
                                        <p:tav tm="0" fmla="#ppt_w*sin(2.5*pi*$)">
                                          <p:val>
                                            <p:fltVal val="0"/>
                                          </p:val>
                                        </p:tav>
                                        <p:tav tm="100000">
                                          <p:val>
                                            <p:fltVal val="1"/>
                                          </p:val>
                                        </p:tav>
                                      </p:tavLst>
                                    </p:anim>
                                    <p:anim calcmode="lin" valueType="num">
                                      <p:cBhvr>
                                        <p:cTn id="37" dur="2000" fill="hold"/>
                                        <p:tgtEl>
                                          <p:spTgt spid="7"/>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9" grpId="0"/>
      <p:bldP spid="10" grpId="0"/>
      <p:bldP spid="1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TextBox 2"/>
          <p:cNvSpPr txBox="1"/>
          <p:nvPr/>
        </p:nvSpPr>
        <p:spPr>
          <a:xfrm>
            <a:off x="4610100" y="2228671"/>
            <a:ext cx="7429500" cy="1200329"/>
          </a:xfrm>
          <a:prstGeom prst="rect">
            <a:avLst/>
          </a:prstGeom>
          <a:noFill/>
        </p:spPr>
        <p:txBody>
          <a:bodyPr wrap="square" rtlCol="0">
            <a:spAutoFit/>
          </a:bodyPr>
          <a:lstStyle/>
          <a:p>
            <a:r>
              <a:rPr lang="en-US" sz="7200" dirty="0" smtClean="0">
                <a:latin typeface="Blothia" pitchFamily="50" charset="0"/>
              </a:rPr>
              <a:t>The End </a:t>
            </a:r>
            <a:endParaRPr lang="en-US" sz="7200" dirty="0">
              <a:latin typeface="Blothia" pitchFamily="50" charset="0"/>
            </a:endParaRPr>
          </a:p>
        </p:txBody>
      </p:sp>
      <p:sp>
        <p:nvSpPr>
          <p:cNvPr id="4" name="TextBox 3"/>
          <p:cNvSpPr txBox="1"/>
          <p:nvPr/>
        </p:nvSpPr>
        <p:spPr>
          <a:xfrm>
            <a:off x="3492500" y="3873500"/>
            <a:ext cx="5613400" cy="707886"/>
          </a:xfrm>
          <a:prstGeom prst="rect">
            <a:avLst/>
          </a:prstGeom>
          <a:noFill/>
        </p:spPr>
        <p:txBody>
          <a:bodyPr wrap="square" rtlCol="0">
            <a:spAutoFit/>
          </a:bodyPr>
          <a:lstStyle/>
          <a:p>
            <a:r>
              <a:rPr lang="en-US" sz="2000" dirty="0" smtClean="0">
                <a:latin typeface="APOLLO" panose="02000503000000020004" pitchFamily="50" charset="0"/>
              </a:rPr>
              <a:t>“ That’s  all about our website. Thanks for watching our presentation hope  you’ll like it!. ”</a:t>
            </a:r>
            <a:endParaRPr lang="en-US" sz="2000" dirty="0">
              <a:latin typeface="APOLLO" panose="02000503000000020004" pitchFamily="50" charset="0"/>
            </a:endParaRPr>
          </a:p>
        </p:txBody>
      </p:sp>
    </p:spTree>
    <p:extLst>
      <p:ext uri="{BB962C8B-B14F-4D97-AF65-F5344CB8AC3E}">
        <p14:creationId xmlns:p14="http://schemas.microsoft.com/office/powerpoint/2010/main" val="213949866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sndAc>
          <p:stSnd>
            <p:snd r:embed="rId2" name="chimes.wav"/>
          </p:stSnd>
        </p:sndAc>
      </p:transition>
    </mc:Choice>
    <mc:Fallback xmlns="">
      <p:transition spd="slow">
        <p:fade/>
        <p:sndAc>
          <p:stSnd>
            <p:snd r:embed="rId4" name="chimes.wav"/>
          </p:stSnd>
        </p:sndAc>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14" name="Picture 13"/>
          <p:cNvPicPr>
            <a:picLocks noChangeAspect="1"/>
          </p:cNvPicPr>
          <p:nvPr/>
        </p:nvPicPr>
        <p:blipFill>
          <a:blip r:embed="rId3">
            <a:extLst>
              <a:ext uri="{BEBA8EAE-BF5A-486C-A8C5-ECC9F3942E4B}">
                <a14:imgProps xmlns:a14="http://schemas.microsoft.com/office/drawing/2010/main">
                  <a14:imgLayer r:embed="rId4">
                    <a14:imgEffect>
                      <a14:sharpenSoften amount="-21000"/>
                    </a14:imgEffect>
                    <a14:imgEffect>
                      <a14:brightnessContrast bright="1000"/>
                    </a14:imgEffect>
                  </a14:imgLayer>
                </a14:imgProps>
              </a:ext>
              <a:ext uri="{28A0092B-C50C-407E-A947-70E740481C1C}">
                <a14:useLocalDpi xmlns:a14="http://schemas.microsoft.com/office/drawing/2010/main" val="0"/>
              </a:ext>
            </a:extLst>
          </a:blip>
          <a:stretch>
            <a:fillRect/>
          </a:stretch>
        </p:blipFill>
        <p:spPr>
          <a:xfrm rot="5400000">
            <a:off x="2667000" y="-2667000"/>
            <a:ext cx="6858000" cy="12192000"/>
          </a:xfrm>
          <a:prstGeom prst="rect">
            <a:avLst/>
          </a:prstGeom>
        </p:spPr>
      </p:pic>
      <p:sp>
        <p:nvSpPr>
          <p:cNvPr id="16" name="Rectangle 15"/>
          <p:cNvSpPr/>
          <p:nvPr/>
        </p:nvSpPr>
        <p:spPr>
          <a:xfrm>
            <a:off x="6905169" y="0"/>
            <a:ext cx="5312229" cy="6858000"/>
          </a:xfrm>
          <a:prstGeom prst="rect">
            <a:avLst/>
          </a:prstGeom>
          <a:solidFill>
            <a:srgbClr val="944D3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p:cNvSpPr/>
          <p:nvPr/>
        </p:nvSpPr>
        <p:spPr>
          <a:xfrm>
            <a:off x="6379027" y="2630714"/>
            <a:ext cx="1582057" cy="1596571"/>
          </a:xfrm>
          <a:prstGeom prst="ellipse">
            <a:avLst/>
          </a:prstGeom>
          <a:solidFill>
            <a:srgbClr val="503824"/>
          </a:solidFill>
          <a:ln w="38100" cap="rnd" cmpd="dbl">
            <a:solidFill>
              <a:schemeClr val="bg1"/>
            </a:solidFill>
            <a:prstDash val="sysDot"/>
            <a:beve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p:cNvSpPr txBox="1"/>
          <p:nvPr/>
        </p:nvSpPr>
        <p:spPr>
          <a:xfrm>
            <a:off x="6749139" y="91728"/>
            <a:ext cx="5711371" cy="1200329"/>
          </a:xfrm>
          <a:prstGeom prst="rect">
            <a:avLst/>
          </a:prstGeom>
          <a:noFill/>
        </p:spPr>
        <p:txBody>
          <a:bodyPr wrap="square" rtlCol="0">
            <a:spAutoFit/>
          </a:bodyPr>
          <a:lstStyle/>
          <a:p>
            <a:pPr algn="ctr"/>
            <a:r>
              <a:rPr lang="en-US" sz="7200" dirty="0" smtClean="0">
                <a:solidFill>
                  <a:schemeClr val="bg1"/>
                </a:solidFill>
                <a:latin typeface="Freestyle Script" panose="030804020302050B0404" pitchFamily="66" charset="0"/>
                <a:ea typeface="DotumChe" panose="020B0609000101010101" pitchFamily="49" charset="-127"/>
                <a:cs typeface="AlQalam Ishtiaq" panose="02000506000000020003" pitchFamily="2" charset="-78"/>
              </a:rPr>
              <a:t>Introduction </a:t>
            </a:r>
            <a:endParaRPr lang="en-US" sz="7200" dirty="0">
              <a:latin typeface="Freestyle Script" panose="030804020302050B0404" pitchFamily="66" charset="0"/>
              <a:ea typeface="DotumChe" panose="020B0609000101010101" pitchFamily="49" charset="-127"/>
              <a:cs typeface="AlQalam Ishtiaq" panose="02000506000000020003" pitchFamily="2" charset="-78"/>
            </a:endParaRPr>
          </a:p>
        </p:txBody>
      </p:sp>
      <p:pic>
        <p:nvPicPr>
          <p:cNvPr id="21" name="Picture 2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4094" y="2929319"/>
            <a:ext cx="6096918" cy="3729320"/>
          </a:xfrm>
          <a:prstGeom prst="rect">
            <a:avLst/>
          </a:prstGeom>
        </p:spPr>
      </p:pic>
      <p:pic>
        <p:nvPicPr>
          <p:cNvPr id="22" name="Picture 2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7375" y="228337"/>
            <a:ext cx="4041145" cy="247264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23" name="Picture 2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613880" y="2234070"/>
            <a:ext cx="3621816" cy="475321"/>
          </a:xfrm>
          <a:prstGeom prst="rect">
            <a:avLst/>
          </a:prstGeom>
          <a:ln w="88900" cap="sq" cmpd="thickThin">
            <a:solidFill>
              <a:srgbClr val="000000"/>
            </a:solidFill>
            <a:prstDash val="solid"/>
            <a:miter lim="800000"/>
          </a:ln>
          <a:effectLst>
            <a:innerShdw blurRad="76200">
              <a:srgbClr val="000000"/>
            </a:innerShdw>
          </a:effectLst>
        </p:spPr>
      </p:pic>
      <p:sp>
        <p:nvSpPr>
          <p:cNvPr id="24" name="Rectangle 23"/>
          <p:cNvSpPr/>
          <p:nvPr/>
        </p:nvSpPr>
        <p:spPr>
          <a:xfrm>
            <a:off x="2700850" y="2381479"/>
            <a:ext cx="76433" cy="198121"/>
          </a:xfrm>
          <a:prstGeom prst="rect">
            <a:avLst/>
          </a:prstGeom>
          <a:solidFill>
            <a:schemeClr val="bg1"/>
          </a:solidFill>
          <a:ln>
            <a:noFill/>
          </a:ln>
          <a:effectLst>
            <a:glow rad="127000">
              <a:schemeClr val="bg1"/>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Arc 24"/>
          <p:cNvSpPr/>
          <p:nvPr/>
        </p:nvSpPr>
        <p:spPr>
          <a:xfrm>
            <a:off x="6313711" y="2495433"/>
            <a:ext cx="1770743" cy="1762396"/>
          </a:xfrm>
          <a:prstGeom prst="arc">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8" name="TextBox 27"/>
          <p:cNvSpPr txBox="1"/>
          <p:nvPr/>
        </p:nvSpPr>
        <p:spPr>
          <a:xfrm>
            <a:off x="7387773" y="1741382"/>
            <a:ext cx="4572000" cy="923330"/>
          </a:xfrm>
          <a:prstGeom prst="rect">
            <a:avLst/>
          </a:prstGeom>
          <a:noFill/>
        </p:spPr>
        <p:txBody>
          <a:bodyPr wrap="square" rtlCol="0">
            <a:spAutoFit/>
          </a:bodyPr>
          <a:lstStyle/>
          <a:p>
            <a:pPr lvl="0" algn="ctr"/>
            <a:r>
              <a:rPr lang="en-US" altLang="en-US" dirty="0">
                <a:solidFill>
                  <a:schemeClr val="accent2">
                    <a:lumMod val="40000"/>
                    <a:lumOff val="60000"/>
                  </a:schemeClr>
                </a:solidFill>
                <a:latin typeface="Bahnschrift SemiLight SemiConde" panose="020B0502040204020203" pitchFamily="34" charset="0"/>
              </a:rPr>
              <a:t>This is our little presentation on PowerPoint. About a calligraphy website.</a:t>
            </a:r>
            <a:r>
              <a:rPr kumimoji="0" lang="en-US" altLang="en-US" b="0" i="0" strike="noStrike" cap="none" normalizeH="0" baseline="0" dirty="0" smtClean="0">
                <a:ln>
                  <a:noFill/>
                </a:ln>
                <a:solidFill>
                  <a:schemeClr val="accent2">
                    <a:lumMod val="40000"/>
                    <a:lumOff val="60000"/>
                  </a:schemeClr>
                </a:solidFill>
                <a:effectLst/>
                <a:latin typeface="Bahnschrift SemiLight SemiConde" panose="020B0502040204020203" pitchFamily="34" charset="0"/>
              </a:rPr>
              <a:t> </a:t>
            </a:r>
          </a:p>
          <a:p>
            <a:pPr algn="ctr"/>
            <a:endParaRPr lang="en-US" dirty="0">
              <a:solidFill>
                <a:schemeClr val="accent2">
                  <a:lumMod val="40000"/>
                  <a:lumOff val="60000"/>
                </a:schemeClr>
              </a:solidFill>
              <a:latin typeface="Bahnschrift SemiLight SemiConde" panose="020B0502040204020203" pitchFamily="34" charset="0"/>
            </a:endParaRPr>
          </a:p>
        </p:txBody>
      </p:sp>
      <p:sp>
        <p:nvSpPr>
          <p:cNvPr id="31" name="TextBox 30"/>
          <p:cNvSpPr txBox="1"/>
          <p:nvPr/>
        </p:nvSpPr>
        <p:spPr>
          <a:xfrm>
            <a:off x="8688615" y="1292057"/>
            <a:ext cx="1970316" cy="307777"/>
          </a:xfrm>
          <a:prstGeom prst="rect">
            <a:avLst/>
          </a:prstGeom>
          <a:noFill/>
        </p:spPr>
        <p:txBody>
          <a:bodyPr wrap="square" rtlCol="0">
            <a:spAutoFit/>
          </a:bodyPr>
          <a:lstStyle/>
          <a:p>
            <a:pPr algn="ctr"/>
            <a:r>
              <a:rPr lang="en-US" sz="1400" dirty="0" smtClean="0">
                <a:solidFill>
                  <a:schemeClr val="accent2">
                    <a:lumMod val="40000"/>
                    <a:lumOff val="60000"/>
                  </a:schemeClr>
                </a:solidFill>
                <a:latin typeface="Arial" panose="020B0604020202020204" pitchFamily="34" charset="0"/>
                <a:cs typeface="Arial" panose="020B0604020202020204" pitchFamily="34" charset="0"/>
              </a:rPr>
              <a:t>Hello everyone! </a:t>
            </a:r>
            <a:endParaRPr lang="en-US" sz="1400" dirty="0">
              <a:solidFill>
                <a:schemeClr val="accent2">
                  <a:lumMod val="40000"/>
                  <a:lumOff val="60000"/>
                </a:schemeClr>
              </a:solidFill>
              <a:latin typeface="Arial" panose="020B0604020202020204" pitchFamily="34" charset="0"/>
              <a:cs typeface="Arial" panose="020B0604020202020204" pitchFamily="34" charset="0"/>
            </a:endParaRPr>
          </a:p>
        </p:txBody>
      </p:sp>
      <p:sp>
        <p:nvSpPr>
          <p:cNvPr id="34" name="TextBox 33"/>
          <p:cNvSpPr txBox="1"/>
          <p:nvPr/>
        </p:nvSpPr>
        <p:spPr>
          <a:xfrm>
            <a:off x="7885903" y="2509226"/>
            <a:ext cx="3810003" cy="369332"/>
          </a:xfrm>
          <a:prstGeom prst="rect">
            <a:avLst/>
          </a:prstGeom>
          <a:noFill/>
        </p:spPr>
        <p:txBody>
          <a:bodyPr wrap="square" rtlCol="0">
            <a:spAutoFit/>
          </a:bodyPr>
          <a:lstStyle/>
          <a:p>
            <a:pPr lvl="0" algn="ctr"/>
            <a:r>
              <a:rPr lang="en-US" altLang="en-US" dirty="0">
                <a:solidFill>
                  <a:schemeClr val="accent2">
                    <a:lumMod val="40000"/>
                    <a:lumOff val="60000"/>
                  </a:schemeClr>
                </a:solidFill>
                <a:latin typeface="inherit"/>
              </a:rPr>
              <a:t>Like everyone got projects to </a:t>
            </a:r>
            <a:r>
              <a:rPr lang="en-US" altLang="en-US" dirty="0" smtClean="0">
                <a:solidFill>
                  <a:schemeClr val="accent2">
                    <a:lumMod val="40000"/>
                    <a:lumOff val="60000"/>
                  </a:schemeClr>
                </a:solidFill>
                <a:latin typeface="inherit"/>
              </a:rPr>
              <a:t>build</a:t>
            </a:r>
            <a:endParaRPr lang="en-US" dirty="0">
              <a:latin typeface="inherit"/>
            </a:endParaRPr>
          </a:p>
        </p:txBody>
      </p:sp>
      <p:sp>
        <p:nvSpPr>
          <p:cNvPr id="38" name="TextBox 37"/>
          <p:cNvSpPr txBox="1"/>
          <p:nvPr/>
        </p:nvSpPr>
        <p:spPr>
          <a:xfrm>
            <a:off x="8334360" y="2936615"/>
            <a:ext cx="3644724" cy="646331"/>
          </a:xfrm>
          <a:prstGeom prst="rect">
            <a:avLst/>
          </a:prstGeom>
          <a:noFill/>
        </p:spPr>
        <p:txBody>
          <a:bodyPr wrap="square" rtlCol="0">
            <a:spAutoFit/>
          </a:bodyPr>
          <a:lstStyle/>
          <a:p>
            <a:pPr lvl="0"/>
            <a:r>
              <a:rPr lang="en-US" altLang="en-US" dirty="0" smtClean="0">
                <a:solidFill>
                  <a:schemeClr val="accent2">
                    <a:lumMod val="40000"/>
                    <a:lumOff val="60000"/>
                  </a:schemeClr>
                </a:solidFill>
                <a:latin typeface="inherit"/>
              </a:rPr>
              <a:t>websites </a:t>
            </a:r>
            <a:r>
              <a:rPr lang="en-US" altLang="en-US" dirty="0">
                <a:solidFill>
                  <a:schemeClr val="accent2">
                    <a:lumMod val="40000"/>
                    <a:lumOff val="60000"/>
                  </a:schemeClr>
                </a:solidFill>
                <a:latin typeface="inherit"/>
              </a:rPr>
              <a:t>on different </a:t>
            </a:r>
            <a:r>
              <a:rPr lang="en-US" altLang="en-US" dirty="0" smtClean="0">
                <a:solidFill>
                  <a:schemeClr val="accent2">
                    <a:lumMod val="40000"/>
                    <a:lumOff val="60000"/>
                  </a:schemeClr>
                </a:solidFill>
                <a:latin typeface="inherit"/>
              </a:rPr>
              <a:t>topics,</a:t>
            </a:r>
            <a:r>
              <a:rPr kumimoji="0" lang="en-US" altLang="en-US" sz="800" b="0" i="0" u="none" strike="noStrike" cap="none" normalizeH="0" baseline="0" dirty="0" smtClean="0">
                <a:ln>
                  <a:noFill/>
                </a:ln>
                <a:solidFill>
                  <a:schemeClr val="accent2">
                    <a:lumMod val="40000"/>
                    <a:lumOff val="60000"/>
                  </a:schemeClr>
                </a:solidFill>
                <a:effectLst/>
                <a:latin typeface="inherit"/>
              </a:rPr>
              <a:t> </a:t>
            </a:r>
            <a:endParaRPr kumimoji="0" lang="en-US" altLang="en-US" sz="1400" b="0" i="0" u="none" strike="noStrike" cap="none" normalizeH="0" baseline="0" dirty="0" smtClean="0">
              <a:ln>
                <a:noFill/>
              </a:ln>
              <a:solidFill>
                <a:schemeClr val="accent2">
                  <a:lumMod val="40000"/>
                  <a:lumOff val="60000"/>
                </a:schemeClr>
              </a:solidFill>
              <a:effectLst/>
              <a:latin typeface="inherit"/>
            </a:endParaRPr>
          </a:p>
          <a:p>
            <a:endParaRPr lang="en-US" dirty="0"/>
          </a:p>
        </p:txBody>
      </p:sp>
      <p:sp>
        <p:nvSpPr>
          <p:cNvPr id="39" name="TextBox 38"/>
          <p:cNvSpPr txBox="1"/>
          <p:nvPr/>
        </p:nvSpPr>
        <p:spPr>
          <a:xfrm>
            <a:off x="7881078" y="3330873"/>
            <a:ext cx="3835401" cy="707886"/>
          </a:xfrm>
          <a:prstGeom prst="rect">
            <a:avLst/>
          </a:prstGeom>
          <a:noFill/>
        </p:spPr>
        <p:txBody>
          <a:bodyPr wrap="square" rtlCol="0">
            <a:spAutoFit/>
          </a:bodyPr>
          <a:lstStyle/>
          <a:p>
            <a:pPr algn="ctr"/>
            <a:r>
              <a:rPr lang="en-US" dirty="0" smtClean="0">
                <a:solidFill>
                  <a:schemeClr val="accent2">
                    <a:lumMod val="40000"/>
                    <a:lumOff val="60000"/>
                  </a:schemeClr>
                </a:solidFill>
                <a:latin typeface="inherit"/>
              </a:rPr>
              <a:t>So, we got a project to create </a:t>
            </a:r>
            <a:r>
              <a:rPr lang="en-US" sz="2000" dirty="0" smtClean="0">
                <a:solidFill>
                  <a:schemeClr val="accent2">
                    <a:lumMod val="40000"/>
                    <a:lumOff val="60000"/>
                  </a:schemeClr>
                </a:solidFill>
                <a:latin typeface="inherit"/>
              </a:rPr>
              <a:t>a </a:t>
            </a:r>
            <a:r>
              <a:rPr lang="en-US" sz="1600" dirty="0" smtClean="0">
                <a:solidFill>
                  <a:schemeClr val="accent2">
                    <a:lumMod val="40000"/>
                    <a:lumOff val="60000"/>
                  </a:schemeClr>
                </a:solidFill>
                <a:latin typeface="inherit"/>
              </a:rPr>
              <a:t>calligraphy</a:t>
            </a:r>
            <a:r>
              <a:rPr lang="en-US" sz="2000" dirty="0" smtClean="0">
                <a:solidFill>
                  <a:schemeClr val="accent2">
                    <a:lumMod val="40000"/>
                    <a:lumOff val="60000"/>
                  </a:schemeClr>
                </a:solidFill>
                <a:latin typeface="inherit"/>
              </a:rPr>
              <a:t> website. </a:t>
            </a:r>
            <a:endParaRPr lang="en-US" sz="2000" dirty="0">
              <a:solidFill>
                <a:schemeClr val="accent2">
                  <a:lumMod val="40000"/>
                  <a:lumOff val="60000"/>
                </a:schemeClr>
              </a:solidFill>
              <a:latin typeface="inherit"/>
            </a:endParaRPr>
          </a:p>
        </p:txBody>
      </p:sp>
      <p:sp>
        <p:nvSpPr>
          <p:cNvPr id="40" name="TextBox 39"/>
          <p:cNvSpPr txBox="1"/>
          <p:nvPr/>
        </p:nvSpPr>
        <p:spPr>
          <a:xfrm>
            <a:off x="7366000" y="4197555"/>
            <a:ext cx="4735285" cy="954107"/>
          </a:xfrm>
          <a:prstGeom prst="rect">
            <a:avLst/>
          </a:prstGeom>
          <a:noFill/>
        </p:spPr>
        <p:txBody>
          <a:bodyPr wrap="square" rtlCol="0">
            <a:spAutoFit/>
          </a:bodyPr>
          <a:lstStyle/>
          <a:p>
            <a:pPr algn="ctr"/>
            <a:r>
              <a:rPr lang="en-US" sz="1400" dirty="0" smtClean="0">
                <a:solidFill>
                  <a:schemeClr val="accent2">
                    <a:lumMod val="40000"/>
                    <a:lumOff val="60000"/>
                  </a:schemeClr>
                </a:solidFill>
                <a:latin typeface="inherit"/>
              </a:rPr>
              <a:t>We have given our best out of our best in this project with devotion and enthusiasm. But due to this project, we have learned a lot. Besides, we've faced a lot of difficulties as well.</a:t>
            </a:r>
            <a:endParaRPr lang="en-US" sz="1400" dirty="0">
              <a:solidFill>
                <a:schemeClr val="accent2">
                  <a:lumMod val="40000"/>
                  <a:lumOff val="60000"/>
                </a:schemeClr>
              </a:solidFill>
              <a:latin typeface="inherit"/>
            </a:endParaRPr>
          </a:p>
        </p:txBody>
      </p:sp>
      <p:sp>
        <p:nvSpPr>
          <p:cNvPr id="41" name="TextBox 40"/>
          <p:cNvSpPr txBox="1"/>
          <p:nvPr/>
        </p:nvSpPr>
        <p:spPr>
          <a:xfrm>
            <a:off x="7576457" y="5261814"/>
            <a:ext cx="4221047" cy="738664"/>
          </a:xfrm>
          <a:prstGeom prst="rect">
            <a:avLst/>
          </a:prstGeom>
          <a:noFill/>
        </p:spPr>
        <p:txBody>
          <a:bodyPr wrap="square" rtlCol="0">
            <a:spAutoFit/>
          </a:bodyPr>
          <a:lstStyle/>
          <a:p>
            <a:pPr algn="ctr"/>
            <a:r>
              <a:rPr lang="en-US" sz="1400" dirty="0" smtClean="0">
                <a:solidFill>
                  <a:schemeClr val="accent2">
                    <a:lumMod val="40000"/>
                    <a:lumOff val="60000"/>
                  </a:schemeClr>
                </a:solidFill>
                <a:latin typeface="inherit"/>
              </a:rPr>
              <a:t>This website is a duplicate version of the real one. This website is not that too much perfect. But we've tried our best as we are still in our learning journey.</a:t>
            </a:r>
            <a:endParaRPr lang="en-US" sz="1400" dirty="0">
              <a:solidFill>
                <a:schemeClr val="accent2">
                  <a:lumMod val="40000"/>
                  <a:lumOff val="60000"/>
                </a:schemeClr>
              </a:solidFill>
              <a:latin typeface="inherit"/>
            </a:endParaRPr>
          </a:p>
        </p:txBody>
      </p:sp>
      <p:sp>
        <p:nvSpPr>
          <p:cNvPr id="4" name="TextBox 3"/>
          <p:cNvSpPr txBox="1"/>
          <p:nvPr/>
        </p:nvSpPr>
        <p:spPr>
          <a:xfrm>
            <a:off x="7789458" y="6125493"/>
            <a:ext cx="4018643" cy="400110"/>
          </a:xfrm>
          <a:prstGeom prst="rect">
            <a:avLst/>
          </a:prstGeom>
          <a:noFill/>
          <a:effectLst>
            <a:outerShdw blurRad="50800" dist="38100" dir="16200000" rotWithShape="0">
              <a:prstClr val="black">
                <a:alpha val="40000"/>
              </a:prstClr>
            </a:outerShdw>
          </a:effectLst>
        </p:spPr>
        <p:txBody>
          <a:bodyPr wrap="square" rtlCol="0">
            <a:spAutoFit/>
          </a:bodyPr>
          <a:lstStyle/>
          <a:p>
            <a:r>
              <a:rPr lang="en-US" dirty="0"/>
              <a:t>✎</a:t>
            </a:r>
            <a:r>
              <a:rPr lang="en-US" sz="2000" dirty="0"/>
              <a:t>﹏﹏﹏﹏﹏﹏﹏﹏﹏﹏﹏﹏﹏﹏</a:t>
            </a:r>
          </a:p>
        </p:txBody>
      </p:sp>
      <p:sp>
        <p:nvSpPr>
          <p:cNvPr id="26" name="Rectangle 25"/>
          <p:cNvSpPr/>
          <p:nvPr/>
        </p:nvSpPr>
        <p:spPr>
          <a:xfrm>
            <a:off x="158258" y="2905465"/>
            <a:ext cx="6166336" cy="3729320"/>
          </a:xfrm>
          <a:prstGeom prst="rect">
            <a:avLst/>
          </a:prstGeom>
          <a:solidFill>
            <a:srgbClr val="4E2E0A">
              <a:alpha val="0"/>
            </a:srgbClr>
          </a:solidFill>
          <a:ln w="38100">
            <a:solidFill>
              <a:srgbClr val="503824"/>
            </a:solidFill>
            <a:prstDash val="sysDot"/>
          </a:ln>
          <a:effectLst>
            <a:outerShdw blurRad="50800" dist="50800" dir="5400000" algn="ctr" rotWithShape="0">
              <a:schemeClr val="tx1">
                <a:lumMod val="50000"/>
                <a:lumOff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6323169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sndAc>
          <p:stSnd>
            <p:snd r:embed="rId2" name="bomb.wav"/>
          </p:stSnd>
        </p:sndAc>
      </p:transition>
    </mc:Choice>
    <mc:Fallback xmlns="">
      <p:transition spd="slow">
        <p:fade/>
        <p:sndAc>
          <p:stSnd>
            <p:snd r:embed="rId8" name="bomb.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down)">
                                      <p:cBhvr>
                                        <p:cTn id="7" dur="580">
                                          <p:stCondLst>
                                            <p:cond delay="0"/>
                                          </p:stCondLst>
                                        </p:cTn>
                                        <p:tgtEl>
                                          <p:spTgt spid="18"/>
                                        </p:tgtEl>
                                      </p:cBhvr>
                                    </p:animEffect>
                                    <p:anim calcmode="lin" valueType="num">
                                      <p:cBhvr>
                                        <p:cTn id="8" dur="1822" tmFilter="0,0; 0.14,0.36; 0.43,0.73; 0.71,0.91; 1.0,1.0">
                                          <p:stCondLst>
                                            <p:cond delay="0"/>
                                          </p:stCondLst>
                                        </p:cTn>
                                        <p:tgtEl>
                                          <p:spTgt spid="18"/>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8"/>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8"/>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8"/>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8"/>
                                        </p:tgtEl>
                                        <p:attrNameLst>
                                          <p:attrName>ppt_y</p:attrName>
                                        </p:attrNameLst>
                                      </p:cBhvr>
                                      <p:tavLst>
                                        <p:tav tm="0" fmla="#ppt_y-sin(pi*$)/81">
                                          <p:val>
                                            <p:fltVal val="0"/>
                                          </p:val>
                                        </p:tav>
                                        <p:tav tm="100000">
                                          <p:val>
                                            <p:fltVal val="1"/>
                                          </p:val>
                                        </p:tav>
                                      </p:tavLst>
                                    </p:anim>
                                    <p:animScale>
                                      <p:cBhvr>
                                        <p:cTn id="13" dur="26">
                                          <p:stCondLst>
                                            <p:cond delay="650"/>
                                          </p:stCondLst>
                                        </p:cTn>
                                        <p:tgtEl>
                                          <p:spTgt spid="18"/>
                                        </p:tgtEl>
                                      </p:cBhvr>
                                      <p:to x="100000" y="60000"/>
                                    </p:animScale>
                                    <p:animScale>
                                      <p:cBhvr>
                                        <p:cTn id="14" dur="166" decel="50000">
                                          <p:stCondLst>
                                            <p:cond delay="676"/>
                                          </p:stCondLst>
                                        </p:cTn>
                                        <p:tgtEl>
                                          <p:spTgt spid="18"/>
                                        </p:tgtEl>
                                      </p:cBhvr>
                                      <p:to x="100000" y="100000"/>
                                    </p:animScale>
                                    <p:animScale>
                                      <p:cBhvr>
                                        <p:cTn id="15" dur="26">
                                          <p:stCondLst>
                                            <p:cond delay="1312"/>
                                          </p:stCondLst>
                                        </p:cTn>
                                        <p:tgtEl>
                                          <p:spTgt spid="18"/>
                                        </p:tgtEl>
                                      </p:cBhvr>
                                      <p:to x="100000" y="80000"/>
                                    </p:animScale>
                                    <p:animScale>
                                      <p:cBhvr>
                                        <p:cTn id="16" dur="166" decel="50000">
                                          <p:stCondLst>
                                            <p:cond delay="1338"/>
                                          </p:stCondLst>
                                        </p:cTn>
                                        <p:tgtEl>
                                          <p:spTgt spid="18"/>
                                        </p:tgtEl>
                                      </p:cBhvr>
                                      <p:to x="100000" y="100000"/>
                                    </p:animScale>
                                    <p:animScale>
                                      <p:cBhvr>
                                        <p:cTn id="17" dur="26">
                                          <p:stCondLst>
                                            <p:cond delay="1642"/>
                                          </p:stCondLst>
                                        </p:cTn>
                                        <p:tgtEl>
                                          <p:spTgt spid="18"/>
                                        </p:tgtEl>
                                      </p:cBhvr>
                                      <p:to x="100000" y="90000"/>
                                    </p:animScale>
                                    <p:animScale>
                                      <p:cBhvr>
                                        <p:cTn id="18" dur="166" decel="50000">
                                          <p:stCondLst>
                                            <p:cond delay="1668"/>
                                          </p:stCondLst>
                                        </p:cTn>
                                        <p:tgtEl>
                                          <p:spTgt spid="18"/>
                                        </p:tgtEl>
                                      </p:cBhvr>
                                      <p:to x="100000" y="100000"/>
                                    </p:animScale>
                                    <p:animScale>
                                      <p:cBhvr>
                                        <p:cTn id="19" dur="26">
                                          <p:stCondLst>
                                            <p:cond delay="1808"/>
                                          </p:stCondLst>
                                        </p:cTn>
                                        <p:tgtEl>
                                          <p:spTgt spid="18"/>
                                        </p:tgtEl>
                                      </p:cBhvr>
                                      <p:to x="100000" y="95000"/>
                                    </p:animScale>
                                    <p:animScale>
                                      <p:cBhvr>
                                        <p:cTn id="20" dur="166" decel="50000">
                                          <p:stCondLst>
                                            <p:cond delay="1834"/>
                                          </p:stCondLst>
                                        </p:cTn>
                                        <p:tgtEl>
                                          <p:spTgt spid="18"/>
                                        </p:tgtEl>
                                      </p:cBhvr>
                                      <p:to x="100000" y="100000"/>
                                    </p:animScale>
                                  </p:childTnLst>
                                </p:cTn>
                              </p:par>
                            </p:childTnLst>
                          </p:cTn>
                        </p:par>
                        <p:par>
                          <p:cTn id="21" fill="hold">
                            <p:stCondLst>
                              <p:cond delay="2000"/>
                            </p:stCondLst>
                            <p:childTnLst>
                              <p:par>
                                <p:cTn id="22" presetID="2" presetClass="entr" presetSubtype="4" fill="hold" grpId="0" nodeType="afterEffect">
                                  <p:stCondLst>
                                    <p:cond delay="0"/>
                                  </p:stCondLst>
                                  <p:childTnLst>
                                    <p:set>
                                      <p:cBhvr>
                                        <p:cTn id="23" dur="1" fill="hold">
                                          <p:stCondLst>
                                            <p:cond delay="0"/>
                                          </p:stCondLst>
                                        </p:cTn>
                                        <p:tgtEl>
                                          <p:spTgt spid="16"/>
                                        </p:tgtEl>
                                        <p:attrNameLst>
                                          <p:attrName>style.visibility</p:attrName>
                                        </p:attrNameLst>
                                      </p:cBhvr>
                                      <p:to>
                                        <p:strVal val="visible"/>
                                      </p:to>
                                    </p:set>
                                    <p:anim calcmode="lin" valueType="num">
                                      <p:cBhvr additive="base">
                                        <p:cTn id="24" dur="500" fill="hold"/>
                                        <p:tgtEl>
                                          <p:spTgt spid="16"/>
                                        </p:tgtEl>
                                        <p:attrNameLst>
                                          <p:attrName>ppt_x</p:attrName>
                                        </p:attrNameLst>
                                      </p:cBhvr>
                                      <p:tavLst>
                                        <p:tav tm="0">
                                          <p:val>
                                            <p:strVal val="#ppt_x"/>
                                          </p:val>
                                        </p:tav>
                                        <p:tav tm="100000">
                                          <p:val>
                                            <p:strVal val="#ppt_x"/>
                                          </p:val>
                                        </p:tav>
                                      </p:tavLst>
                                    </p:anim>
                                    <p:anim calcmode="lin" valueType="num">
                                      <p:cBhvr additive="base">
                                        <p:cTn id="25" dur="500" fill="hold"/>
                                        <p:tgtEl>
                                          <p:spTgt spid="16"/>
                                        </p:tgtEl>
                                        <p:attrNameLst>
                                          <p:attrName>ppt_y</p:attrName>
                                        </p:attrNameLst>
                                      </p:cBhvr>
                                      <p:tavLst>
                                        <p:tav tm="0">
                                          <p:val>
                                            <p:strVal val="1+#ppt_h/2"/>
                                          </p:val>
                                        </p:tav>
                                        <p:tav tm="100000">
                                          <p:val>
                                            <p:strVal val="#ppt_y"/>
                                          </p:val>
                                        </p:tav>
                                      </p:tavLst>
                                    </p:anim>
                                  </p:childTnLst>
                                </p:cTn>
                              </p:par>
                            </p:childTnLst>
                          </p:cTn>
                        </p:par>
                        <p:par>
                          <p:cTn id="26" fill="hold">
                            <p:stCondLst>
                              <p:cond delay="2500"/>
                            </p:stCondLst>
                            <p:childTnLst>
                              <p:par>
                                <p:cTn id="27" presetID="22" presetClass="entr" presetSubtype="4" fill="hold" grpId="0" nodeType="afterEffect">
                                  <p:stCondLst>
                                    <p:cond delay="0"/>
                                  </p:stCondLst>
                                  <p:childTnLst>
                                    <p:set>
                                      <p:cBhvr>
                                        <p:cTn id="28" dur="1" fill="hold">
                                          <p:stCondLst>
                                            <p:cond delay="0"/>
                                          </p:stCondLst>
                                        </p:cTn>
                                        <p:tgtEl>
                                          <p:spTgt spid="25"/>
                                        </p:tgtEl>
                                        <p:attrNameLst>
                                          <p:attrName>style.visibility</p:attrName>
                                        </p:attrNameLst>
                                      </p:cBhvr>
                                      <p:to>
                                        <p:strVal val="visible"/>
                                      </p:to>
                                    </p:set>
                                    <p:animEffect transition="in" filter="wipe(down)">
                                      <p:cBhvr>
                                        <p:cTn id="29" dur="500"/>
                                        <p:tgtEl>
                                          <p:spTgt spid="25"/>
                                        </p:tgtEl>
                                      </p:cBhvr>
                                    </p:animEffect>
                                  </p:childTnLst>
                                </p:cTn>
                              </p:par>
                            </p:childTnLst>
                          </p:cTn>
                        </p:par>
                        <p:par>
                          <p:cTn id="30" fill="hold">
                            <p:stCondLst>
                              <p:cond delay="3000"/>
                            </p:stCondLst>
                            <p:childTnLst>
                              <p:par>
                                <p:cTn id="31" presetID="22" presetClass="entr" presetSubtype="4" fill="hold" grpId="0" nodeType="afterEffect">
                                  <p:stCondLst>
                                    <p:cond delay="0"/>
                                  </p:stCondLst>
                                  <p:childTnLst>
                                    <p:set>
                                      <p:cBhvr>
                                        <p:cTn id="32" dur="1" fill="hold">
                                          <p:stCondLst>
                                            <p:cond delay="0"/>
                                          </p:stCondLst>
                                        </p:cTn>
                                        <p:tgtEl>
                                          <p:spTgt spid="20"/>
                                        </p:tgtEl>
                                        <p:attrNameLst>
                                          <p:attrName>style.visibility</p:attrName>
                                        </p:attrNameLst>
                                      </p:cBhvr>
                                      <p:to>
                                        <p:strVal val="visible"/>
                                      </p:to>
                                    </p:set>
                                    <p:animEffect transition="in" filter="wipe(down)">
                                      <p:cBhvr>
                                        <p:cTn id="33" dur="500"/>
                                        <p:tgtEl>
                                          <p:spTgt spid="20"/>
                                        </p:tgtEl>
                                      </p:cBhvr>
                                    </p:animEffect>
                                  </p:childTnLst>
                                </p:cTn>
                              </p:par>
                            </p:childTnLst>
                          </p:cTn>
                        </p:par>
                        <p:par>
                          <p:cTn id="34" fill="hold">
                            <p:stCondLst>
                              <p:cond delay="3500"/>
                            </p:stCondLst>
                            <p:childTnLst>
                              <p:par>
                                <p:cTn id="35" presetID="10" presetClass="entr" presetSubtype="0" fill="hold" grpId="0" nodeType="afterEffect">
                                  <p:stCondLst>
                                    <p:cond delay="0"/>
                                  </p:stCondLst>
                                  <p:childTnLst>
                                    <p:set>
                                      <p:cBhvr>
                                        <p:cTn id="36" dur="1" fill="hold">
                                          <p:stCondLst>
                                            <p:cond delay="0"/>
                                          </p:stCondLst>
                                        </p:cTn>
                                        <p:tgtEl>
                                          <p:spTgt spid="31"/>
                                        </p:tgtEl>
                                        <p:attrNameLst>
                                          <p:attrName>style.visibility</p:attrName>
                                        </p:attrNameLst>
                                      </p:cBhvr>
                                      <p:to>
                                        <p:strVal val="visible"/>
                                      </p:to>
                                    </p:set>
                                    <p:animEffect transition="in" filter="fade">
                                      <p:cBhvr>
                                        <p:cTn id="37" dur="500"/>
                                        <p:tgtEl>
                                          <p:spTgt spid="31"/>
                                        </p:tgtEl>
                                      </p:cBhvr>
                                    </p:animEffect>
                                  </p:childTnLst>
                                </p:cTn>
                              </p:par>
                            </p:childTnLst>
                          </p:cTn>
                        </p:par>
                        <p:par>
                          <p:cTn id="38" fill="hold">
                            <p:stCondLst>
                              <p:cond delay="4000"/>
                            </p:stCondLst>
                            <p:childTnLst>
                              <p:par>
                                <p:cTn id="39" presetID="42" presetClass="entr" presetSubtype="0" fill="hold" grpId="0" nodeType="afterEffect">
                                  <p:stCondLst>
                                    <p:cond delay="0"/>
                                  </p:stCondLst>
                                  <p:childTnLst>
                                    <p:set>
                                      <p:cBhvr>
                                        <p:cTn id="40" dur="1" fill="hold">
                                          <p:stCondLst>
                                            <p:cond delay="0"/>
                                          </p:stCondLst>
                                        </p:cTn>
                                        <p:tgtEl>
                                          <p:spTgt spid="28"/>
                                        </p:tgtEl>
                                        <p:attrNameLst>
                                          <p:attrName>style.visibility</p:attrName>
                                        </p:attrNameLst>
                                      </p:cBhvr>
                                      <p:to>
                                        <p:strVal val="visible"/>
                                      </p:to>
                                    </p:set>
                                    <p:animEffect transition="in" filter="fade">
                                      <p:cBhvr>
                                        <p:cTn id="41" dur="1000"/>
                                        <p:tgtEl>
                                          <p:spTgt spid="28"/>
                                        </p:tgtEl>
                                      </p:cBhvr>
                                    </p:animEffect>
                                    <p:anim calcmode="lin" valueType="num">
                                      <p:cBhvr>
                                        <p:cTn id="42" dur="1000" fill="hold"/>
                                        <p:tgtEl>
                                          <p:spTgt spid="28"/>
                                        </p:tgtEl>
                                        <p:attrNameLst>
                                          <p:attrName>ppt_x</p:attrName>
                                        </p:attrNameLst>
                                      </p:cBhvr>
                                      <p:tavLst>
                                        <p:tav tm="0">
                                          <p:val>
                                            <p:strVal val="#ppt_x"/>
                                          </p:val>
                                        </p:tav>
                                        <p:tav tm="100000">
                                          <p:val>
                                            <p:strVal val="#ppt_x"/>
                                          </p:val>
                                        </p:tav>
                                      </p:tavLst>
                                    </p:anim>
                                    <p:anim calcmode="lin" valueType="num">
                                      <p:cBhvr>
                                        <p:cTn id="43" dur="1000" fill="hold"/>
                                        <p:tgtEl>
                                          <p:spTgt spid="28"/>
                                        </p:tgtEl>
                                        <p:attrNameLst>
                                          <p:attrName>ppt_y</p:attrName>
                                        </p:attrNameLst>
                                      </p:cBhvr>
                                      <p:tavLst>
                                        <p:tav tm="0">
                                          <p:val>
                                            <p:strVal val="#ppt_y+.1"/>
                                          </p:val>
                                        </p:tav>
                                        <p:tav tm="100000">
                                          <p:val>
                                            <p:strVal val="#ppt_y"/>
                                          </p:val>
                                        </p:tav>
                                      </p:tavLst>
                                    </p:anim>
                                  </p:childTnLst>
                                </p:cTn>
                              </p:par>
                            </p:childTnLst>
                          </p:cTn>
                        </p:par>
                        <p:par>
                          <p:cTn id="44" fill="hold">
                            <p:stCondLst>
                              <p:cond delay="5000"/>
                            </p:stCondLst>
                            <p:childTnLst>
                              <p:par>
                                <p:cTn id="45" presetID="42" presetClass="entr" presetSubtype="0" fill="hold" grpId="0" nodeType="afterEffect">
                                  <p:stCondLst>
                                    <p:cond delay="0"/>
                                  </p:stCondLst>
                                  <p:childTnLst>
                                    <p:set>
                                      <p:cBhvr>
                                        <p:cTn id="46" dur="1" fill="hold">
                                          <p:stCondLst>
                                            <p:cond delay="0"/>
                                          </p:stCondLst>
                                        </p:cTn>
                                        <p:tgtEl>
                                          <p:spTgt spid="34"/>
                                        </p:tgtEl>
                                        <p:attrNameLst>
                                          <p:attrName>style.visibility</p:attrName>
                                        </p:attrNameLst>
                                      </p:cBhvr>
                                      <p:to>
                                        <p:strVal val="visible"/>
                                      </p:to>
                                    </p:set>
                                    <p:animEffect transition="in" filter="fade">
                                      <p:cBhvr>
                                        <p:cTn id="47" dur="1000"/>
                                        <p:tgtEl>
                                          <p:spTgt spid="34"/>
                                        </p:tgtEl>
                                      </p:cBhvr>
                                    </p:animEffect>
                                    <p:anim calcmode="lin" valueType="num">
                                      <p:cBhvr>
                                        <p:cTn id="48" dur="1000" fill="hold"/>
                                        <p:tgtEl>
                                          <p:spTgt spid="34"/>
                                        </p:tgtEl>
                                        <p:attrNameLst>
                                          <p:attrName>ppt_x</p:attrName>
                                        </p:attrNameLst>
                                      </p:cBhvr>
                                      <p:tavLst>
                                        <p:tav tm="0">
                                          <p:val>
                                            <p:strVal val="#ppt_x"/>
                                          </p:val>
                                        </p:tav>
                                        <p:tav tm="100000">
                                          <p:val>
                                            <p:strVal val="#ppt_x"/>
                                          </p:val>
                                        </p:tav>
                                      </p:tavLst>
                                    </p:anim>
                                    <p:anim calcmode="lin" valueType="num">
                                      <p:cBhvr>
                                        <p:cTn id="49" dur="1000" fill="hold"/>
                                        <p:tgtEl>
                                          <p:spTgt spid="34"/>
                                        </p:tgtEl>
                                        <p:attrNameLst>
                                          <p:attrName>ppt_y</p:attrName>
                                        </p:attrNameLst>
                                      </p:cBhvr>
                                      <p:tavLst>
                                        <p:tav tm="0">
                                          <p:val>
                                            <p:strVal val="#ppt_y+.1"/>
                                          </p:val>
                                        </p:tav>
                                        <p:tav tm="100000">
                                          <p:val>
                                            <p:strVal val="#ppt_y"/>
                                          </p:val>
                                        </p:tav>
                                      </p:tavLst>
                                    </p:anim>
                                  </p:childTnLst>
                                </p:cTn>
                              </p:par>
                            </p:childTnLst>
                          </p:cTn>
                        </p:par>
                        <p:par>
                          <p:cTn id="50" fill="hold">
                            <p:stCondLst>
                              <p:cond delay="6000"/>
                            </p:stCondLst>
                            <p:childTnLst>
                              <p:par>
                                <p:cTn id="51" presetID="42" presetClass="entr" presetSubtype="0" fill="hold" grpId="0" nodeType="afterEffect">
                                  <p:stCondLst>
                                    <p:cond delay="0"/>
                                  </p:stCondLst>
                                  <p:childTnLst>
                                    <p:set>
                                      <p:cBhvr>
                                        <p:cTn id="52" dur="1" fill="hold">
                                          <p:stCondLst>
                                            <p:cond delay="0"/>
                                          </p:stCondLst>
                                        </p:cTn>
                                        <p:tgtEl>
                                          <p:spTgt spid="38"/>
                                        </p:tgtEl>
                                        <p:attrNameLst>
                                          <p:attrName>style.visibility</p:attrName>
                                        </p:attrNameLst>
                                      </p:cBhvr>
                                      <p:to>
                                        <p:strVal val="visible"/>
                                      </p:to>
                                    </p:set>
                                    <p:animEffect transition="in" filter="fade">
                                      <p:cBhvr>
                                        <p:cTn id="53" dur="1000"/>
                                        <p:tgtEl>
                                          <p:spTgt spid="38"/>
                                        </p:tgtEl>
                                      </p:cBhvr>
                                    </p:animEffect>
                                    <p:anim calcmode="lin" valueType="num">
                                      <p:cBhvr>
                                        <p:cTn id="54" dur="1000" fill="hold"/>
                                        <p:tgtEl>
                                          <p:spTgt spid="38"/>
                                        </p:tgtEl>
                                        <p:attrNameLst>
                                          <p:attrName>ppt_x</p:attrName>
                                        </p:attrNameLst>
                                      </p:cBhvr>
                                      <p:tavLst>
                                        <p:tav tm="0">
                                          <p:val>
                                            <p:strVal val="#ppt_x"/>
                                          </p:val>
                                        </p:tav>
                                        <p:tav tm="100000">
                                          <p:val>
                                            <p:strVal val="#ppt_x"/>
                                          </p:val>
                                        </p:tav>
                                      </p:tavLst>
                                    </p:anim>
                                    <p:anim calcmode="lin" valueType="num">
                                      <p:cBhvr>
                                        <p:cTn id="55" dur="1000" fill="hold"/>
                                        <p:tgtEl>
                                          <p:spTgt spid="38"/>
                                        </p:tgtEl>
                                        <p:attrNameLst>
                                          <p:attrName>ppt_y</p:attrName>
                                        </p:attrNameLst>
                                      </p:cBhvr>
                                      <p:tavLst>
                                        <p:tav tm="0">
                                          <p:val>
                                            <p:strVal val="#ppt_y+.1"/>
                                          </p:val>
                                        </p:tav>
                                        <p:tav tm="100000">
                                          <p:val>
                                            <p:strVal val="#ppt_y"/>
                                          </p:val>
                                        </p:tav>
                                      </p:tavLst>
                                    </p:anim>
                                  </p:childTnLst>
                                </p:cTn>
                              </p:par>
                            </p:childTnLst>
                          </p:cTn>
                        </p:par>
                        <p:par>
                          <p:cTn id="56" fill="hold">
                            <p:stCondLst>
                              <p:cond delay="7000"/>
                            </p:stCondLst>
                            <p:childTnLst>
                              <p:par>
                                <p:cTn id="57" presetID="42" presetClass="entr" presetSubtype="0" fill="hold" grpId="0" nodeType="afterEffect">
                                  <p:stCondLst>
                                    <p:cond delay="0"/>
                                  </p:stCondLst>
                                  <p:childTnLst>
                                    <p:set>
                                      <p:cBhvr>
                                        <p:cTn id="58" dur="1" fill="hold">
                                          <p:stCondLst>
                                            <p:cond delay="0"/>
                                          </p:stCondLst>
                                        </p:cTn>
                                        <p:tgtEl>
                                          <p:spTgt spid="39"/>
                                        </p:tgtEl>
                                        <p:attrNameLst>
                                          <p:attrName>style.visibility</p:attrName>
                                        </p:attrNameLst>
                                      </p:cBhvr>
                                      <p:to>
                                        <p:strVal val="visible"/>
                                      </p:to>
                                    </p:set>
                                    <p:animEffect transition="in" filter="fade">
                                      <p:cBhvr>
                                        <p:cTn id="59" dur="1000"/>
                                        <p:tgtEl>
                                          <p:spTgt spid="39"/>
                                        </p:tgtEl>
                                      </p:cBhvr>
                                    </p:animEffect>
                                    <p:anim calcmode="lin" valueType="num">
                                      <p:cBhvr>
                                        <p:cTn id="60" dur="1000" fill="hold"/>
                                        <p:tgtEl>
                                          <p:spTgt spid="39"/>
                                        </p:tgtEl>
                                        <p:attrNameLst>
                                          <p:attrName>ppt_x</p:attrName>
                                        </p:attrNameLst>
                                      </p:cBhvr>
                                      <p:tavLst>
                                        <p:tav tm="0">
                                          <p:val>
                                            <p:strVal val="#ppt_x"/>
                                          </p:val>
                                        </p:tav>
                                        <p:tav tm="100000">
                                          <p:val>
                                            <p:strVal val="#ppt_x"/>
                                          </p:val>
                                        </p:tav>
                                      </p:tavLst>
                                    </p:anim>
                                    <p:anim calcmode="lin" valueType="num">
                                      <p:cBhvr>
                                        <p:cTn id="61" dur="1000" fill="hold"/>
                                        <p:tgtEl>
                                          <p:spTgt spid="39"/>
                                        </p:tgtEl>
                                        <p:attrNameLst>
                                          <p:attrName>ppt_y</p:attrName>
                                        </p:attrNameLst>
                                      </p:cBhvr>
                                      <p:tavLst>
                                        <p:tav tm="0">
                                          <p:val>
                                            <p:strVal val="#ppt_y+.1"/>
                                          </p:val>
                                        </p:tav>
                                        <p:tav tm="100000">
                                          <p:val>
                                            <p:strVal val="#ppt_y"/>
                                          </p:val>
                                        </p:tav>
                                      </p:tavLst>
                                    </p:anim>
                                  </p:childTnLst>
                                </p:cTn>
                              </p:par>
                            </p:childTnLst>
                          </p:cTn>
                        </p:par>
                        <p:par>
                          <p:cTn id="62" fill="hold">
                            <p:stCondLst>
                              <p:cond delay="8000"/>
                            </p:stCondLst>
                            <p:childTnLst>
                              <p:par>
                                <p:cTn id="63" presetID="42" presetClass="entr" presetSubtype="0" fill="hold" grpId="0" nodeType="afterEffect">
                                  <p:stCondLst>
                                    <p:cond delay="0"/>
                                  </p:stCondLst>
                                  <p:childTnLst>
                                    <p:set>
                                      <p:cBhvr>
                                        <p:cTn id="64" dur="1" fill="hold">
                                          <p:stCondLst>
                                            <p:cond delay="0"/>
                                          </p:stCondLst>
                                        </p:cTn>
                                        <p:tgtEl>
                                          <p:spTgt spid="40"/>
                                        </p:tgtEl>
                                        <p:attrNameLst>
                                          <p:attrName>style.visibility</p:attrName>
                                        </p:attrNameLst>
                                      </p:cBhvr>
                                      <p:to>
                                        <p:strVal val="visible"/>
                                      </p:to>
                                    </p:set>
                                    <p:animEffect transition="in" filter="fade">
                                      <p:cBhvr>
                                        <p:cTn id="65" dur="1000"/>
                                        <p:tgtEl>
                                          <p:spTgt spid="40"/>
                                        </p:tgtEl>
                                      </p:cBhvr>
                                    </p:animEffect>
                                    <p:anim calcmode="lin" valueType="num">
                                      <p:cBhvr>
                                        <p:cTn id="66" dur="1000" fill="hold"/>
                                        <p:tgtEl>
                                          <p:spTgt spid="40"/>
                                        </p:tgtEl>
                                        <p:attrNameLst>
                                          <p:attrName>ppt_x</p:attrName>
                                        </p:attrNameLst>
                                      </p:cBhvr>
                                      <p:tavLst>
                                        <p:tav tm="0">
                                          <p:val>
                                            <p:strVal val="#ppt_x"/>
                                          </p:val>
                                        </p:tav>
                                        <p:tav tm="100000">
                                          <p:val>
                                            <p:strVal val="#ppt_x"/>
                                          </p:val>
                                        </p:tav>
                                      </p:tavLst>
                                    </p:anim>
                                    <p:anim calcmode="lin" valueType="num">
                                      <p:cBhvr>
                                        <p:cTn id="67" dur="1000" fill="hold"/>
                                        <p:tgtEl>
                                          <p:spTgt spid="40"/>
                                        </p:tgtEl>
                                        <p:attrNameLst>
                                          <p:attrName>ppt_y</p:attrName>
                                        </p:attrNameLst>
                                      </p:cBhvr>
                                      <p:tavLst>
                                        <p:tav tm="0">
                                          <p:val>
                                            <p:strVal val="#ppt_y+.1"/>
                                          </p:val>
                                        </p:tav>
                                        <p:tav tm="100000">
                                          <p:val>
                                            <p:strVal val="#ppt_y"/>
                                          </p:val>
                                        </p:tav>
                                      </p:tavLst>
                                    </p:anim>
                                  </p:childTnLst>
                                </p:cTn>
                              </p:par>
                            </p:childTnLst>
                          </p:cTn>
                        </p:par>
                        <p:par>
                          <p:cTn id="68" fill="hold">
                            <p:stCondLst>
                              <p:cond delay="9000"/>
                            </p:stCondLst>
                            <p:childTnLst>
                              <p:par>
                                <p:cTn id="69" presetID="42" presetClass="entr" presetSubtype="0" fill="hold" grpId="0" nodeType="afterEffect">
                                  <p:stCondLst>
                                    <p:cond delay="0"/>
                                  </p:stCondLst>
                                  <p:childTnLst>
                                    <p:set>
                                      <p:cBhvr>
                                        <p:cTn id="70" dur="1" fill="hold">
                                          <p:stCondLst>
                                            <p:cond delay="0"/>
                                          </p:stCondLst>
                                        </p:cTn>
                                        <p:tgtEl>
                                          <p:spTgt spid="41"/>
                                        </p:tgtEl>
                                        <p:attrNameLst>
                                          <p:attrName>style.visibility</p:attrName>
                                        </p:attrNameLst>
                                      </p:cBhvr>
                                      <p:to>
                                        <p:strVal val="visible"/>
                                      </p:to>
                                    </p:set>
                                    <p:animEffect transition="in" filter="fade">
                                      <p:cBhvr>
                                        <p:cTn id="71" dur="1000"/>
                                        <p:tgtEl>
                                          <p:spTgt spid="41"/>
                                        </p:tgtEl>
                                      </p:cBhvr>
                                    </p:animEffect>
                                    <p:anim calcmode="lin" valueType="num">
                                      <p:cBhvr>
                                        <p:cTn id="72" dur="1000" fill="hold"/>
                                        <p:tgtEl>
                                          <p:spTgt spid="41"/>
                                        </p:tgtEl>
                                        <p:attrNameLst>
                                          <p:attrName>ppt_x</p:attrName>
                                        </p:attrNameLst>
                                      </p:cBhvr>
                                      <p:tavLst>
                                        <p:tav tm="0">
                                          <p:val>
                                            <p:strVal val="#ppt_x"/>
                                          </p:val>
                                        </p:tav>
                                        <p:tav tm="100000">
                                          <p:val>
                                            <p:strVal val="#ppt_x"/>
                                          </p:val>
                                        </p:tav>
                                      </p:tavLst>
                                    </p:anim>
                                    <p:anim calcmode="lin" valueType="num">
                                      <p:cBhvr>
                                        <p:cTn id="73" dur="1000" fill="hold"/>
                                        <p:tgtEl>
                                          <p:spTgt spid="41"/>
                                        </p:tgtEl>
                                        <p:attrNameLst>
                                          <p:attrName>ppt_y</p:attrName>
                                        </p:attrNameLst>
                                      </p:cBhvr>
                                      <p:tavLst>
                                        <p:tav tm="0">
                                          <p:val>
                                            <p:strVal val="#ppt_y+.1"/>
                                          </p:val>
                                        </p:tav>
                                        <p:tav tm="100000">
                                          <p:val>
                                            <p:strVal val="#ppt_y"/>
                                          </p:val>
                                        </p:tav>
                                      </p:tavLst>
                                    </p:anim>
                                  </p:childTnLst>
                                </p:cTn>
                              </p:par>
                            </p:childTnLst>
                          </p:cTn>
                        </p:par>
                        <p:par>
                          <p:cTn id="74" fill="hold">
                            <p:stCondLst>
                              <p:cond delay="10000"/>
                            </p:stCondLst>
                            <p:childTnLst>
                              <p:par>
                                <p:cTn id="75" presetID="22" presetClass="entr" presetSubtype="2" fill="hold" grpId="0" nodeType="afterEffect">
                                  <p:stCondLst>
                                    <p:cond delay="0"/>
                                  </p:stCondLst>
                                  <p:childTnLst>
                                    <p:set>
                                      <p:cBhvr>
                                        <p:cTn id="76" dur="1" fill="hold">
                                          <p:stCondLst>
                                            <p:cond delay="0"/>
                                          </p:stCondLst>
                                        </p:cTn>
                                        <p:tgtEl>
                                          <p:spTgt spid="4"/>
                                        </p:tgtEl>
                                        <p:attrNameLst>
                                          <p:attrName>style.visibility</p:attrName>
                                        </p:attrNameLst>
                                      </p:cBhvr>
                                      <p:to>
                                        <p:strVal val="visible"/>
                                      </p:to>
                                    </p:set>
                                    <p:animEffect transition="in" filter="wipe(right)">
                                      <p:cBhvr>
                                        <p:cTn id="7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8" grpId="0" animBg="1"/>
      <p:bldP spid="20" grpId="0"/>
      <p:bldP spid="25" grpId="0" animBg="1"/>
      <p:bldP spid="28" grpId="0"/>
      <p:bldP spid="31" grpId="0"/>
      <p:bldP spid="34" grpId="0"/>
      <p:bldP spid="38" grpId="0"/>
      <p:bldP spid="39" grpId="0"/>
      <p:bldP spid="40" grpId="0"/>
      <p:bldP spid="41" grpId="0"/>
      <p:bldP spid="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BEBA8EAE-BF5A-486C-A8C5-ECC9F3942E4B}">
                <a14:imgProps xmlns:a14="http://schemas.microsoft.com/office/drawing/2010/main">
                  <a14:imgLayer r:embed="rId4">
                    <a14:imgEffect>
                      <a14:brightnessContrast contrast="-2000"/>
                    </a14:imgEffect>
                  </a14:imgLayer>
                </a14:imgProps>
              </a:ext>
              <a:ext uri="{28A0092B-C50C-407E-A947-70E740481C1C}">
                <a14:useLocalDpi xmlns:a14="http://schemas.microsoft.com/office/drawing/2010/main" val="0"/>
              </a:ext>
            </a:extLst>
          </a:blip>
          <a:stretch>
            <a:fillRect/>
          </a:stretch>
        </p:blipFill>
        <p:spPr>
          <a:xfrm>
            <a:off x="0" y="3536"/>
            <a:ext cx="12192000" cy="6854464"/>
          </a:xfrm>
          <a:prstGeom prst="rect">
            <a:avLst/>
          </a:prstGeom>
        </p:spPr>
      </p:pic>
      <p:sp>
        <p:nvSpPr>
          <p:cNvPr id="4" name="TextBox 3"/>
          <p:cNvSpPr txBox="1"/>
          <p:nvPr/>
        </p:nvSpPr>
        <p:spPr>
          <a:xfrm>
            <a:off x="2564781" y="2018365"/>
            <a:ext cx="7147932" cy="830997"/>
          </a:xfrm>
          <a:prstGeom prst="rect">
            <a:avLst/>
          </a:prstGeom>
          <a:noFill/>
        </p:spPr>
        <p:txBody>
          <a:bodyPr wrap="square" rtlCol="0">
            <a:spAutoFit/>
          </a:bodyPr>
          <a:lstStyle/>
          <a:p>
            <a:pPr algn="ctr"/>
            <a:r>
              <a:rPr lang="en-US" sz="4800" dirty="0" smtClean="0">
                <a:latin typeface="Blothia" pitchFamily="50" charset="0"/>
                <a:cs typeface="Baloo" panose="03080902040302020200" pitchFamily="66" charset="0"/>
              </a:rPr>
              <a:t>Home page Of Scratchy NIB </a:t>
            </a:r>
            <a:endParaRPr lang="en-US" sz="4800" dirty="0">
              <a:latin typeface="Blothia" pitchFamily="50" charset="0"/>
              <a:cs typeface="Baloo" panose="03080902040302020200" pitchFamily="66" charset="0"/>
            </a:endParaRPr>
          </a:p>
        </p:txBody>
      </p:sp>
      <p:sp>
        <p:nvSpPr>
          <p:cNvPr id="5" name="TextBox 4"/>
          <p:cNvSpPr txBox="1"/>
          <p:nvPr/>
        </p:nvSpPr>
        <p:spPr>
          <a:xfrm>
            <a:off x="2527609" y="3323064"/>
            <a:ext cx="7136781" cy="954107"/>
          </a:xfrm>
          <a:prstGeom prst="rect">
            <a:avLst/>
          </a:prstGeom>
          <a:noFill/>
        </p:spPr>
        <p:txBody>
          <a:bodyPr wrap="square" rtlCol="0">
            <a:spAutoFit/>
          </a:bodyPr>
          <a:lstStyle/>
          <a:p>
            <a:pPr eaLnBrk="0" fontAlgn="base" hangingPunct="0">
              <a:spcBef>
                <a:spcPct val="0"/>
              </a:spcBef>
              <a:spcAft>
                <a:spcPct val="0"/>
              </a:spcAft>
            </a:pPr>
            <a:r>
              <a:rPr lang="en-US" altLang="en-US" dirty="0" smtClean="0">
                <a:solidFill>
                  <a:srgbClr val="202124"/>
                </a:solidFill>
                <a:latin typeface="inherit"/>
              </a:rPr>
              <a:t> “ </a:t>
            </a:r>
            <a:r>
              <a:rPr lang="en-US" altLang="en-US" sz="2800" dirty="0" smtClean="0">
                <a:solidFill>
                  <a:srgbClr val="202124"/>
                </a:solidFill>
                <a:latin typeface="Arabic Typesetting" panose="03020402040406030203" pitchFamily="66" charset="-78"/>
                <a:cs typeface="Arabic Typesetting" panose="03020402040406030203" pitchFamily="66" charset="-78"/>
              </a:rPr>
              <a:t>We </a:t>
            </a:r>
            <a:r>
              <a:rPr lang="en-US" altLang="en-US" sz="2800" dirty="0">
                <a:solidFill>
                  <a:srgbClr val="202124"/>
                </a:solidFill>
                <a:latin typeface="Arabic Typesetting" panose="03020402040406030203" pitchFamily="66" charset="-78"/>
                <a:cs typeface="Arabic Typesetting" panose="03020402040406030203" pitchFamily="66" charset="-78"/>
              </a:rPr>
              <a:t>have </a:t>
            </a:r>
            <a:r>
              <a:rPr lang="en-US" altLang="en-US" sz="2800" dirty="0" smtClean="0">
                <a:solidFill>
                  <a:srgbClr val="202124"/>
                </a:solidFill>
                <a:latin typeface="Arabic Typesetting" panose="03020402040406030203" pitchFamily="66" charset="-78"/>
                <a:cs typeface="Arabic Typesetting" panose="03020402040406030203" pitchFamily="66" charset="-78"/>
              </a:rPr>
              <a:t>divided </a:t>
            </a:r>
            <a:r>
              <a:rPr lang="en-US" altLang="en-US" sz="2800" dirty="0">
                <a:solidFill>
                  <a:srgbClr val="202124"/>
                </a:solidFill>
                <a:latin typeface="Arabic Typesetting" panose="03020402040406030203" pitchFamily="66" charset="-78"/>
                <a:cs typeface="Arabic Typesetting" panose="03020402040406030203" pitchFamily="66" charset="-78"/>
              </a:rPr>
              <a:t>this homepage in various </a:t>
            </a:r>
            <a:r>
              <a:rPr lang="en-US" altLang="en-US" sz="2800" dirty="0" smtClean="0">
                <a:solidFill>
                  <a:srgbClr val="202124"/>
                </a:solidFill>
                <a:latin typeface="Arabic Typesetting" panose="03020402040406030203" pitchFamily="66" charset="-78"/>
                <a:cs typeface="Arabic Typesetting" panose="03020402040406030203" pitchFamily="66" charset="-78"/>
              </a:rPr>
              <a:t>screenshots.</a:t>
            </a:r>
            <a:r>
              <a:rPr lang="en-US" altLang="en-US" sz="2800" dirty="0">
                <a:solidFill>
                  <a:srgbClr val="202124"/>
                </a:solidFill>
                <a:latin typeface="Arabic Typesetting" panose="03020402040406030203" pitchFamily="66" charset="-78"/>
                <a:cs typeface="Arabic Typesetting" panose="03020402040406030203" pitchFamily="66" charset="-78"/>
              </a:rPr>
              <a:t> And all of them have </a:t>
            </a:r>
            <a:r>
              <a:rPr lang="en-US" altLang="en-US" sz="2800" dirty="0" smtClean="0">
                <a:solidFill>
                  <a:srgbClr val="202124"/>
                </a:solidFill>
                <a:latin typeface="Arabic Typesetting" panose="03020402040406030203" pitchFamily="66" charset="-78"/>
                <a:cs typeface="Arabic Typesetting" panose="03020402040406030203" pitchFamily="66" charset="-78"/>
              </a:rPr>
              <a:t>described</a:t>
            </a:r>
            <a:r>
              <a:rPr lang="en-US" altLang="en-US" sz="2800" dirty="0" smtClean="0">
                <a:latin typeface="Arabic Typesetting" panose="03020402040406030203" pitchFamily="66" charset="-78"/>
                <a:cs typeface="Arabic Typesetting" panose="03020402040406030203" pitchFamily="66" charset="-78"/>
              </a:rPr>
              <a:t> according to screenshots.”</a:t>
            </a:r>
            <a:endParaRPr lang="en-US" altLang="en-US" sz="2800" dirty="0">
              <a:latin typeface="Arabic Typesetting" panose="03020402040406030203" pitchFamily="66" charset="-78"/>
              <a:cs typeface="Arabic Typesetting" panose="03020402040406030203" pitchFamily="66" charset="-78"/>
            </a:endParaRPr>
          </a:p>
        </p:txBody>
      </p:sp>
    </p:spTree>
    <p:extLst>
      <p:ext uri="{BB962C8B-B14F-4D97-AF65-F5344CB8AC3E}">
        <p14:creationId xmlns:p14="http://schemas.microsoft.com/office/powerpoint/2010/main" val="1966061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sndAc>
          <p:stSnd>
            <p:snd r:embed="rId2" name="chimes.wav"/>
          </p:stSnd>
        </p:sndAc>
      </p:transition>
    </mc:Choice>
    <mc:Fallback xmlns="">
      <p:transition spd="slow">
        <p:fade/>
        <p:sndAc>
          <p:stSnd>
            <p:snd r:embed="rId5" name="chimes.wav"/>
          </p:stSnd>
        </p:sndAc>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BEBA8EAE-BF5A-486C-A8C5-ECC9F3942E4B}">
                <a14:imgProps xmlns:a14="http://schemas.microsoft.com/office/drawing/2010/main">
                  <a14:imgLayer r:embed="rId4">
                    <a14:imgEffect>
                      <a14:sharpenSoften amount="-28000"/>
                    </a14:imgEffect>
                    <a14:imgEffect>
                      <a14:brightnessContrast contrast="33000"/>
                    </a14:imgEffect>
                  </a14:imgLayer>
                </a14:imgProps>
              </a:ext>
              <a:ext uri="{28A0092B-C50C-407E-A947-70E740481C1C}">
                <a14:useLocalDpi xmlns:a14="http://schemas.microsoft.com/office/drawing/2010/main" val="0"/>
              </a:ext>
            </a:extLst>
          </a:blip>
          <a:stretch>
            <a:fillRect/>
          </a:stretch>
        </p:blipFill>
        <p:spPr>
          <a:xfrm>
            <a:off x="0" y="0"/>
            <a:ext cx="12191999" cy="6858000"/>
          </a:xfrm>
          <a:prstGeom prst="rect">
            <a:avLst/>
          </a:prstGeom>
        </p:spPr>
      </p:pic>
      <p:pic>
        <p:nvPicPr>
          <p:cNvPr id="4" name="Picture 3"/>
          <p:cNvPicPr>
            <a:picLocks noChangeAspect="1"/>
          </p:cNvPicPr>
          <p:nvPr/>
        </p:nvPicPr>
        <p:blipFill>
          <a:blip r:embed="rId5" cstate="print">
            <a:extLst>
              <a:ext uri="{BEBA8EAE-BF5A-486C-A8C5-ECC9F3942E4B}">
                <a14:imgProps xmlns:a14="http://schemas.microsoft.com/office/drawing/2010/main">
                  <a14:imgLayer r:embed="rId6">
                    <a14:imgEffect>
                      <a14:sharpenSoften amount="31000"/>
                    </a14:imgEffect>
                  </a14:imgLayer>
                </a14:imgProps>
              </a:ext>
              <a:ext uri="{28A0092B-C50C-407E-A947-70E740481C1C}">
                <a14:useLocalDpi xmlns:a14="http://schemas.microsoft.com/office/drawing/2010/main" val="0"/>
              </a:ext>
            </a:extLst>
          </a:blip>
          <a:stretch>
            <a:fillRect/>
          </a:stretch>
        </p:blipFill>
        <p:spPr>
          <a:xfrm>
            <a:off x="175379" y="1893170"/>
            <a:ext cx="2479040" cy="148742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 name="Picture 4"/>
          <p:cNvPicPr>
            <a:picLocks noChangeAspect="1"/>
          </p:cNvPicPr>
          <p:nvPr/>
        </p:nvPicPr>
        <p:blipFill>
          <a:blip r:embed="rId7" cstate="print">
            <a:extLst>
              <a:ext uri="{BEBA8EAE-BF5A-486C-A8C5-ECC9F3942E4B}">
                <a14:imgProps xmlns:a14="http://schemas.microsoft.com/office/drawing/2010/main">
                  <a14:imgLayer r:embed="rId8">
                    <a14:imgEffect>
                      <a14:sharpenSoften amount="28000"/>
                    </a14:imgEffect>
                  </a14:imgLayer>
                </a14:imgProps>
              </a:ext>
              <a:ext uri="{28A0092B-C50C-407E-A947-70E740481C1C}">
                <a14:useLocalDpi xmlns:a14="http://schemas.microsoft.com/office/drawing/2010/main" val="0"/>
              </a:ext>
            </a:extLst>
          </a:blip>
          <a:stretch>
            <a:fillRect/>
          </a:stretch>
        </p:blipFill>
        <p:spPr>
          <a:xfrm>
            <a:off x="196320" y="278962"/>
            <a:ext cx="2462557" cy="147711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Picture 5"/>
          <p:cNvPicPr>
            <a:picLocks noChangeAspect="1"/>
          </p:cNvPicPr>
          <p:nvPr/>
        </p:nvPicPr>
        <p:blipFill rotWithShape="1">
          <a:blip r:embed="rId9" cstate="print">
            <a:extLst>
              <a:ext uri="{28A0092B-C50C-407E-A947-70E740481C1C}">
                <a14:useLocalDpi xmlns:a14="http://schemas.microsoft.com/office/drawing/2010/main" val="0"/>
              </a:ext>
            </a:extLst>
          </a:blip>
          <a:srcRect r="8174" b="13485"/>
          <a:stretch/>
        </p:blipFill>
        <p:spPr>
          <a:xfrm>
            <a:off x="188078" y="3517686"/>
            <a:ext cx="2479040" cy="61679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 name="Picture 6"/>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003024" y="278962"/>
            <a:ext cx="7476190" cy="3670299"/>
          </a:xfrm>
          <a:prstGeom prst="rect">
            <a:avLst/>
          </a:prstGeom>
          <a:ln w="88900" cap="sq" cmpd="thickThin">
            <a:solidFill>
              <a:srgbClr val="000000"/>
            </a:solidFill>
            <a:prstDash val="solid"/>
            <a:miter lim="800000"/>
          </a:ln>
          <a:effectLst>
            <a:innerShdw blurRad="76200">
              <a:srgbClr val="000000"/>
            </a:innerShdw>
          </a:effectLst>
        </p:spPr>
      </p:pic>
      <p:sp>
        <p:nvSpPr>
          <p:cNvPr id="8" name="Rectangle 7"/>
          <p:cNvSpPr/>
          <p:nvPr/>
        </p:nvSpPr>
        <p:spPr>
          <a:xfrm>
            <a:off x="196320" y="4271570"/>
            <a:ext cx="11876921" cy="2446730"/>
          </a:xfrm>
          <a:prstGeom prst="rect">
            <a:avLst/>
          </a:prstGeom>
          <a:gradFill flip="none" rotWithShape="1">
            <a:gsLst>
              <a:gs pos="71000">
                <a:srgbClr val="D9BD93">
                  <a:alpha val="66000"/>
                </a:srgbClr>
              </a:gs>
              <a:gs pos="100000">
                <a:srgbClr val="944D30"/>
              </a:gs>
            </a:gsLst>
            <a:lin ang="81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2158999" y="4387407"/>
            <a:ext cx="6629400" cy="523220"/>
          </a:xfrm>
          <a:prstGeom prst="rect">
            <a:avLst/>
          </a:prstGeom>
          <a:noFill/>
        </p:spPr>
        <p:txBody>
          <a:bodyPr wrap="square" rtlCol="0">
            <a:spAutoFit/>
          </a:bodyPr>
          <a:lstStyle/>
          <a:p>
            <a:pPr algn="ctr"/>
            <a:r>
              <a:rPr lang="en-US" sz="2800" dirty="0" smtClean="0">
                <a:latin typeface="Harlow Solid Italic" panose="04030604020F02020D02" pitchFamily="82" charset="0"/>
              </a:rPr>
              <a:t>                 Home Page First Screenshot </a:t>
            </a:r>
            <a:endParaRPr lang="en-US" sz="2800" dirty="0">
              <a:latin typeface="Harlow Solid Italic" panose="04030604020F02020D02" pitchFamily="82" charset="0"/>
            </a:endParaRPr>
          </a:p>
        </p:txBody>
      </p:sp>
      <p:sp>
        <p:nvSpPr>
          <p:cNvPr id="11" name="TextBox 10"/>
          <p:cNvSpPr txBox="1"/>
          <p:nvPr/>
        </p:nvSpPr>
        <p:spPr>
          <a:xfrm>
            <a:off x="495299" y="4910627"/>
            <a:ext cx="11201400" cy="1631216"/>
          </a:xfrm>
          <a:prstGeom prst="rect">
            <a:avLst/>
          </a:prstGeom>
          <a:solidFill>
            <a:srgbClr val="996633">
              <a:alpha val="74000"/>
            </a:srgbClr>
          </a:solidFill>
        </p:spPr>
        <p:txBody>
          <a:bodyPr wrap="square" rtlCol="0">
            <a:spAutoFit/>
          </a:bodyPr>
          <a:lstStyle/>
          <a:p>
            <a:r>
              <a:rPr lang="en-US" sz="2000" dirty="0">
                <a:latin typeface="AlQalam Khat-e-Kamal" panose="02000506000000020003" pitchFamily="2" charset="-78"/>
                <a:cs typeface="AlQalam Khat-e-Kamal" panose="02000506000000020003" pitchFamily="2" charset="-78"/>
              </a:rPr>
              <a:t>So, this is the screenshot of the home page. At the beginning of the website, we've created a navbar in which we've added three list items like lessons and updates, workshops, and about. And three of them are responsive. After that, the scratchy nib logo image, the text after the logo, and the images. We've taken all these pictures and logos from their original website. For further details, we've shared our screenshots of the code</a:t>
            </a:r>
            <a:r>
              <a:rPr lang="en-US" sz="2000" dirty="0" smtClean="0">
                <a:latin typeface="AlQalam Khat-e-Kamal" panose="02000506000000020003" pitchFamily="2" charset="-78"/>
                <a:cs typeface="AlQalam Khat-e-Kamal" panose="02000506000000020003" pitchFamily="2" charset="-78"/>
              </a:rPr>
              <a:t>.       </a:t>
            </a:r>
            <a:r>
              <a:rPr lang="or-IN" sz="2000" dirty="0" smtClean="0">
                <a:latin typeface="AlQalam Khat-e-Kamal" panose="02000506000000020003" pitchFamily="2" charset="-78"/>
                <a:cs typeface="AlQalam Khat-e-Kamal" panose="02000506000000020003" pitchFamily="2" charset="-78"/>
              </a:rPr>
              <a:t>‿︵‿︵‿</a:t>
            </a:r>
            <a:r>
              <a:rPr lang="or-IN" sz="2000" dirty="0">
                <a:latin typeface="AlQalam Khat-e-Kamal" panose="02000506000000020003" pitchFamily="2" charset="-78"/>
                <a:cs typeface="AlQalam Khat-e-Kamal" panose="02000506000000020003" pitchFamily="2" charset="-78"/>
              </a:rPr>
              <a:t>୨ ୧‿︵‿︵‿</a:t>
            </a:r>
            <a:endParaRPr lang="en-US" sz="2000" dirty="0">
              <a:latin typeface="AlQalam Khat-e-Kamal" panose="02000506000000020003" pitchFamily="2" charset="-78"/>
              <a:cs typeface="AlQalam Khat-e-Kamal" panose="02000506000000020003" pitchFamily="2" charset="-78"/>
            </a:endParaRPr>
          </a:p>
        </p:txBody>
      </p:sp>
    </p:spTree>
    <p:extLst>
      <p:ext uri="{BB962C8B-B14F-4D97-AF65-F5344CB8AC3E}">
        <p14:creationId xmlns:p14="http://schemas.microsoft.com/office/powerpoint/2010/main" val="4107772905"/>
      </p:ext>
    </p:extLst>
  </p:cSld>
  <p:clrMapOvr>
    <a:masterClrMapping/>
  </p:clrMapOvr>
  <p:transition spd="slow">
    <p:push dir="u"/>
    <p:sndAc>
      <p:stSnd>
        <p:snd r:embed="rId2" name="suction.wav"/>
      </p:stSnd>
    </p:sndAc>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1" fill="hold"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0-#ppt_h/2"/>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ppt_x"/>
                                          </p:val>
                                        </p:tav>
                                        <p:tav tm="100000">
                                          <p:val>
                                            <p:strVal val="#ppt_x"/>
                                          </p:val>
                                        </p:tav>
                                      </p:tavLst>
                                    </p:anim>
                                    <p:anim calcmode="lin" valueType="num">
                                      <p:cBhvr additive="base">
                                        <p:cTn id="18" dur="500" fill="hold"/>
                                        <p:tgtEl>
                                          <p:spTgt spid="6"/>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53" presetClass="entr" presetSubtype="16" fill="hold" nodeType="after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p:cTn id="22" dur="500" fill="hold"/>
                                        <p:tgtEl>
                                          <p:spTgt spid="7"/>
                                        </p:tgtEl>
                                        <p:attrNameLst>
                                          <p:attrName>ppt_w</p:attrName>
                                        </p:attrNameLst>
                                      </p:cBhvr>
                                      <p:tavLst>
                                        <p:tav tm="0">
                                          <p:val>
                                            <p:fltVal val="0"/>
                                          </p:val>
                                        </p:tav>
                                        <p:tav tm="100000">
                                          <p:val>
                                            <p:strVal val="#ppt_w"/>
                                          </p:val>
                                        </p:tav>
                                      </p:tavLst>
                                    </p:anim>
                                    <p:anim calcmode="lin" valueType="num">
                                      <p:cBhvr>
                                        <p:cTn id="23" dur="500" fill="hold"/>
                                        <p:tgtEl>
                                          <p:spTgt spid="7"/>
                                        </p:tgtEl>
                                        <p:attrNameLst>
                                          <p:attrName>ppt_h</p:attrName>
                                        </p:attrNameLst>
                                      </p:cBhvr>
                                      <p:tavLst>
                                        <p:tav tm="0">
                                          <p:val>
                                            <p:fltVal val="0"/>
                                          </p:val>
                                        </p:tav>
                                        <p:tav tm="100000">
                                          <p:val>
                                            <p:strVal val="#ppt_h"/>
                                          </p:val>
                                        </p:tav>
                                      </p:tavLst>
                                    </p:anim>
                                    <p:animEffect transition="in" filter="fade">
                                      <p:cBhvr>
                                        <p:cTn id="24" dur="500"/>
                                        <p:tgtEl>
                                          <p:spTgt spid="7"/>
                                        </p:tgtEl>
                                      </p:cBhvr>
                                    </p:animEffect>
                                  </p:childTnLst>
                                </p:cTn>
                              </p:par>
                            </p:childTnLst>
                          </p:cTn>
                        </p:par>
                        <p:par>
                          <p:cTn id="25" fill="hold">
                            <p:stCondLst>
                              <p:cond delay="2000"/>
                            </p:stCondLst>
                            <p:childTnLst>
                              <p:par>
                                <p:cTn id="26" presetID="22" presetClass="entr" presetSubtype="8" fill="hold" grpId="0" nodeType="after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wipe(left)">
                                      <p:cBhvr>
                                        <p:cTn id="28" dur="500"/>
                                        <p:tgtEl>
                                          <p:spTgt spid="8"/>
                                        </p:tgtEl>
                                      </p:cBhvr>
                                    </p:animEffect>
                                  </p:childTnLst>
                                </p:cTn>
                              </p:par>
                            </p:childTnLst>
                          </p:cTn>
                        </p:par>
                        <p:par>
                          <p:cTn id="29" fill="hold">
                            <p:stCondLst>
                              <p:cond delay="2500"/>
                            </p:stCondLst>
                            <p:childTnLst>
                              <p:par>
                                <p:cTn id="30" presetID="26" presetClass="entr" presetSubtype="0" fill="hold" grpId="0" nodeType="after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down)">
                                      <p:cBhvr>
                                        <p:cTn id="32" dur="580">
                                          <p:stCondLst>
                                            <p:cond delay="0"/>
                                          </p:stCondLst>
                                        </p:cTn>
                                        <p:tgtEl>
                                          <p:spTgt spid="9"/>
                                        </p:tgtEl>
                                      </p:cBhvr>
                                    </p:animEffect>
                                    <p:anim calcmode="lin" valueType="num">
                                      <p:cBhvr>
                                        <p:cTn id="33" dur="1822" tmFilter="0,0; 0.14,0.36; 0.43,0.73; 0.71,0.91; 1.0,1.0">
                                          <p:stCondLst>
                                            <p:cond delay="0"/>
                                          </p:stCondLst>
                                        </p:cTn>
                                        <p:tgtEl>
                                          <p:spTgt spid="9"/>
                                        </p:tgtEl>
                                        <p:attrNameLst>
                                          <p:attrName>ppt_x</p:attrName>
                                        </p:attrNameLst>
                                      </p:cBhvr>
                                      <p:tavLst>
                                        <p:tav tm="0">
                                          <p:val>
                                            <p:strVal val="#ppt_x-0.25"/>
                                          </p:val>
                                        </p:tav>
                                        <p:tav tm="100000">
                                          <p:val>
                                            <p:strVal val="#ppt_x"/>
                                          </p:val>
                                        </p:tav>
                                      </p:tavLst>
                                    </p:anim>
                                    <p:anim calcmode="lin" valueType="num">
                                      <p:cBhvr>
                                        <p:cTn id="34" dur="664" tmFilter="0.0,0.0; 0.25,0.07; 0.50,0.2; 0.75,0.467; 1.0,1.0">
                                          <p:stCondLst>
                                            <p:cond delay="0"/>
                                          </p:stCondLst>
                                        </p:cTn>
                                        <p:tgtEl>
                                          <p:spTgt spid="9"/>
                                        </p:tgtEl>
                                        <p:attrNameLst>
                                          <p:attrName>ppt_y</p:attrName>
                                        </p:attrNameLst>
                                      </p:cBhvr>
                                      <p:tavLst>
                                        <p:tav tm="0" fmla="#ppt_y-sin(pi*$)/3">
                                          <p:val>
                                            <p:fltVal val="0.5"/>
                                          </p:val>
                                        </p:tav>
                                        <p:tav tm="100000">
                                          <p:val>
                                            <p:fltVal val="1"/>
                                          </p:val>
                                        </p:tav>
                                      </p:tavLst>
                                    </p:anim>
                                    <p:anim calcmode="lin" valueType="num">
                                      <p:cBhvr>
                                        <p:cTn id="35" dur="664" tmFilter="0, 0; 0.125,0.2665; 0.25,0.4; 0.375,0.465; 0.5,0.5;  0.625,0.535; 0.75,0.6; 0.875,0.7335; 1,1">
                                          <p:stCondLst>
                                            <p:cond delay="664"/>
                                          </p:stCondLst>
                                        </p:cTn>
                                        <p:tgtEl>
                                          <p:spTgt spid="9"/>
                                        </p:tgtEl>
                                        <p:attrNameLst>
                                          <p:attrName>ppt_y</p:attrName>
                                        </p:attrNameLst>
                                      </p:cBhvr>
                                      <p:tavLst>
                                        <p:tav tm="0" fmla="#ppt_y-sin(pi*$)/9">
                                          <p:val>
                                            <p:fltVal val="0"/>
                                          </p:val>
                                        </p:tav>
                                        <p:tav tm="100000">
                                          <p:val>
                                            <p:fltVal val="1"/>
                                          </p:val>
                                        </p:tav>
                                      </p:tavLst>
                                    </p:anim>
                                    <p:anim calcmode="lin" valueType="num">
                                      <p:cBhvr>
                                        <p:cTn id="36" dur="332" tmFilter="0, 0; 0.125,0.2665; 0.25,0.4; 0.375,0.465; 0.5,0.5;  0.625,0.535; 0.75,0.6; 0.875,0.7335; 1,1">
                                          <p:stCondLst>
                                            <p:cond delay="1324"/>
                                          </p:stCondLst>
                                        </p:cTn>
                                        <p:tgtEl>
                                          <p:spTgt spid="9"/>
                                        </p:tgtEl>
                                        <p:attrNameLst>
                                          <p:attrName>ppt_y</p:attrName>
                                        </p:attrNameLst>
                                      </p:cBhvr>
                                      <p:tavLst>
                                        <p:tav tm="0" fmla="#ppt_y-sin(pi*$)/27">
                                          <p:val>
                                            <p:fltVal val="0"/>
                                          </p:val>
                                        </p:tav>
                                        <p:tav tm="100000">
                                          <p:val>
                                            <p:fltVal val="1"/>
                                          </p:val>
                                        </p:tav>
                                      </p:tavLst>
                                    </p:anim>
                                    <p:anim calcmode="lin" valueType="num">
                                      <p:cBhvr>
                                        <p:cTn id="37" dur="164" tmFilter="0, 0; 0.125,0.2665; 0.25,0.4; 0.375,0.465; 0.5,0.5;  0.625,0.535; 0.75,0.6; 0.875,0.7335; 1,1">
                                          <p:stCondLst>
                                            <p:cond delay="1656"/>
                                          </p:stCondLst>
                                        </p:cTn>
                                        <p:tgtEl>
                                          <p:spTgt spid="9"/>
                                        </p:tgtEl>
                                        <p:attrNameLst>
                                          <p:attrName>ppt_y</p:attrName>
                                        </p:attrNameLst>
                                      </p:cBhvr>
                                      <p:tavLst>
                                        <p:tav tm="0" fmla="#ppt_y-sin(pi*$)/81">
                                          <p:val>
                                            <p:fltVal val="0"/>
                                          </p:val>
                                        </p:tav>
                                        <p:tav tm="100000">
                                          <p:val>
                                            <p:fltVal val="1"/>
                                          </p:val>
                                        </p:tav>
                                      </p:tavLst>
                                    </p:anim>
                                    <p:animScale>
                                      <p:cBhvr>
                                        <p:cTn id="38" dur="26">
                                          <p:stCondLst>
                                            <p:cond delay="650"/>
                                          </p:stCondLst>
                                        </p:cTn>
                                        <p:tgtEl>
                                          <p:spTgt spid="9"/>
                                        </p:tgtEl>
                                      </p:cBhvr>
                                      <p:to x="100000" y="60000"/>
                                    </p:animScale>
                                    <p:animScale>
                                      <p:cBhvr>
                                        <p:cTn id="39" dur="166" decel="50000">
                                          <p:stCondLst>
                                            <p:cond delay="676"/>
                                          </p:stCondLst>
                                        </p:cTn>
                                        <p:tgtEl>
                                          <p:spTgt spid="9"/>
                                        </p:tgtEl>
                                      </p:cBhvr>
                                      <p:to x="100000" y="100000"/>
                                    </p:animScale>
                                    <p:animScale>
                                      <p:cBhvr>
                                        <p:cTn id="40" dur="26">
                                          <p:stCondLst>
                                            <p:cond delay="1312"/>
                                          </p:stCondLst>
                                        </p:cTn>
                                        <p:tgtEl>
                                          <p:spTgt spid="9"/>
                                        </p:tgtEl>
                                      </p:cBhvr>
                                      <p:to x="100000" y="80000"/>
                                    </p:animScale>
                                    <p:animScale>
                                      <p:cBhvr>
                                        <p:cTn id="41" dur="166" decel="50000">
                                          <p:stCondLst>
                                            <p:cond delay="1338"/>
                                          </p:stCondLst>
                                        </p:cTn>
                                        <p:tgtEl>
                                          <p:spTgt spid="9"/>
                                        </p:tgtEl>
                                      </p:cBhvr>
                                      <p:to x="100000" y="100000"/>
                                    </p:animScale>
                                    <p:animScale>
                                      <p:cBhvr>
                                        <p:cTn id="42" dur="26">
                                          <p:stCondLst>
                                            <p:cond delay="1642"/>
                                          </p:stCondLst>
                                        </p:cTn>
                                        <p:tgtEl>
                                          <p:spTgt spid="9"/>
                                        </p:tgtEl>
                                      </p:cBhvr>
                                      <p:to x="100000" y="90000"/>
                                    </p:animScale>
                                    <p:animScale>
                                      <p:cBhvr>
                                        <p:cTn id="43" dur="166" decel="50000">
                                          <p:stCondLst>
                                            <p:cond delay="1668"/>
                                          </p:stCondLst>
                                        </p:cTn>
                                        <p:tgtEl>
                                          <p:spTgt spid="9"/>
                                        </p:tgtEl>
                                      </p:cBhvr>
                                      <p:to x="100000" y="100000"/>
                                    </p:animScale>
                                    <p:animScale>
                                      <p:cBhvr>
                                        <p:cTn id="44" dur="26">
                                          <p:stCondLst>
                                            <p:cond delay="1808"/>
                                          </p:stCondLst>
                                        </p:cTn>
                                        <p:tgtEl>
                                          <p:spTgt spid="9"/>
                                        </p:tgtEl>
                                      </p:cBhvr>
                                      <p:to x="100000" y="95000"/>
                                    </p:animScale>
                                    <p:animScale>
                                      <p:cBhvr>
                                        <p:cTn id="45" dur="166" decel="50000">
                                          <p:stCondLst>
                                            <p:cond delay="1834"/>
                                          </p:stCondLst>
                                        </p:cTn>
                                        <p:tgtEl>
                                          <p:spTgt spid="9"/>
                                        </p:tgtEl>
                                      </p:cBhvr>
                                      <p:to x="100000" y="100000"/>
                                    </p:animScale>
                                  </p:childTnLst>
                                </p:cTn>
                              </p:par>
                            </p:childTnLst>
                          </p:cTn>
                        </p:par>
                        <p:par>
                          <p:cTn id="46" fill="hold">
                            <p:stCondLst>
                              <p:cond delay="4500"/>
                            </p:stCondLst>
                            <p:childTnLst>
                              <p:par>
                                <p:cTn id="47" presetID="21" presetClass="entr" presetSubtype="1" fill="hold" grpId="0" nodeType="afterEffect">
                                  <p:stCondLst>
                                    <p:cond delay="0"/>
                                  </p:stCondLst>
                                  <p:childTnLst>
                                    <p:set>
                                      <p:cBhvr>
                                        <p:cTn id="48" dur="1" fill="hold">
                                          <p:stCondLst>
                                            <p:cond delay="0"/>
                                          </p:stCondLst>
                                        </p:cTn>
                                        <p:tgtEl>
                                          <p:spTgt spid="11"/>
                                        </p:tgtEl>
                                        <p:attrNameLst>
                                          <p:attrName>style.visibility</p:attrName>
                                        </p:attrNameLst>
                                      </p:cBhvr>
                                      <p:to>
                                        <p:strVal val="visible"/>
                                      </p:to>
                                    </p:set>
                                    <p:animEffect transition="in" filter="wheel(1)">
                                      <p:cBhvr>
                                        <p:cTn id="49" dur="2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11"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BEBA8EAE-BF5A-486C-A8C5-ECC9F3942E4B}">
                <a14:imgProps xmlns:a14="http://schemas.microsoft.com/office/drawing/2010/main">
                  <a14:imgLayer r:embed="rId4">
                    <a14:imgEffect>
                      <a14:sharpenSoften amount="-42000"/>
                    </a14:imgEffect>
                    <a14:imgEffect>
                      <a14:colorTemperature colorTemp="7569"/>
                    </a14:imgEffect>
                    <a14:imgEffect>
                      <a14:brightnessContrast contrast="-14000"/>
                    </a14:imgEffect>
                  </a14:imgLayer>
                </a14:imgProps>
              </a:ext>
              <a:ext uri="{28A0092B-C50C-407E-A947-70E740481C1C}">
                <a14:useLocalDpi xmlns:a14="http://schemas.microsoft.com/office/drawing/2010/main" val="0"/>
              </a:ext>
            </a:extLst>
          </a:blip>
          <a:stretch>
            <a:fillRect/>
          </a:stretch>
        </p:blipFill>
        <p:spPr>
          <a:xfrm>
            <a:off x="-1" y="0"/>
            <a:ext cx="12192001" cy="6858000"/>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8757" y="1447800"/>
            <a:ext cx="2983563" cy="4244145"/>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817006" y="4279900"/>
            <a:ext cx="2938960" cy="2143345"/>
          </a:xfrm>
          <a:prstGeom prst="rect">
            <a:avLst/>
          </a:prstGeom>
          <a:ln w="228600" cap="sq" cmpd="thickThin">
            <a:solidFill>
              <a:srgbClr val="000000"/>
            </a:solidFill>
            <a:prstDash val="solid"/>
            <a:miter lim="800000"/>
          </a:ln>
          <a:effectLst>
            <a:innerShdw blurRad="76200">
              <a:srgbClr val="000000"/>
            </a:innerShdw>
          </a:effectLst>
        </p:spPr>
      </p:pic>
      <p:pic>
        <p:nvPicPr>
          <p:cNvPr id="10" name="Picture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289261" y="4396629"/>
            <a:ext cx="2440548" cy="1624137"/>
          </a:xfrm>
          <a:prstGeom prst="roundRect">
            <a:avLst>
              <a:gd name="adj" fmla="val 4167"/>
            </a:avLst>
          </a:prstGeom>
          <a:solidFill>
            <a:srgbClr val="FFFFFF"/>
          </a:solidFill>
          <a:ln w="76200" cap="sq">
            <a:solidFill>
              <a:srgbClr val="292929"/>
            </a:solidFill>
            <a:miter lim="800000"/>
          </a:ln>
          <a:effectLst>
            <a:reflection blurRad="6350" stA="50000" endA="300" endPos="38500" dist="50800" dir="5400000" sy="-100000" algn="bl" rotWithShape="0"/>
          </a:effectLst>
          <a:scene3d>
            <a:camera prst="orthographicFront"/>
            <a:lightRig rig="threePt" dir="t">
              <a:rot lat="0" lon="0" rev="2700000"/>
            </a:lightRig>
          </a:scene3d>
          <a:sp3d>
            <a:bevelT h="38100"/>
            <a:contourClr>
              <a:srgbClr val="C0C0C0"/>
            </a:contourClr>
          </a:sp3d>
        </p:spPr>
      </p:pic>
      <p:pic>
        <p:nvPicPr>
          <p:cNvPr id="11" name="Picture 1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024442" y="3842397"/>
            <a:ext cx="3356530" cy="2178369"/>
          </a:xfrm>
          <a:prstGeom prst="roundRect">
            <a:avLst>
              <a:gd name="adj" fmla="val 8594"/>
            </a:avLst>
          </a:prstGeom>
          <a:solidFill>
            <a:srgbClr val="FFFFFF">
              <a:shade val="85000"/>
            </a:srgbClr>
          </a:solidFill>
          <a:ln>
            <a:noFill/>
          </a:ln>
          <a:effectLst>
            <a:reflection blurRad="6350" stA="50000" endA="300" endPos="38500" dist="50800" dir="5400000" sy="-100000" algn="bl" rotWithShape="0"/>
          </a:effectLst>
        </p:spPr>
      </p:pic>
      <p:sp>
        <p:nvSpPr>
          <p:cNvPr id="12" name="TextBox 11"/>
          <p:cNvSpPr txBox="1"/>
          <p:nvPr/>
        </p:nvSpPr>
        <p:spPr>
          <a:xfrm>
            <a:off x="1821674" y="621531"/>
            <a:ext cx="9762066" cy="769441"/>
          </a:xfrm>
          <a:prstGeom prst="rect">
            <a:avLst/>
          </a:prstGeom>
          <a:noFill/>
        </p:spPr>
        <p:txBody>
          <a:bodyPr wrap="square" rtlCol="0">
            <a:spAutoFit/>
          </a:bodyPr>
          <a:lstStyle/>
          <a:p>
            <a:r>
              <a:rPr lang="en-US" sz="4400" dirty="0" smtClean="0">
                <a:latin typeface="adelia" pitchFamily="50" charset="0"/>
              </a:rPr>
              <a:t>2</a:t>
            </a:r>
            <a:r>
              <a:rPr lang="en-US" sz="4400" baseline="30000" dirty="0" smtClean="0">
                <a:latin typeface="adelia" pitchFamily="50" charset="0"/>
              </a:rPr>
              <a:t>nd</a:t>
            </a:r>
            <a:r>
              <a:rPr lang="en-US" sz="4400" dirty="0" smtClean="0">
                <a:latin typeface="adelia" pitchFamily="50" charset="0"/>
              </a:rPr>
              <a:t> screenshots of home page </a:t>
            </a:r>
            <a:endParaRPr lang="en-US" sz="4400" dirty="0">
              <a:latin typeface="adelia" pitchFamily="50" charset="0"/>
            </a:endParaRPr>
          </a:p>
        </p:txBody>
      </p:sp>
      <p:sp>
        <p:nvSpPr>
          <p:cNvPr id="13" name="TextBox 12"/>
          <p:cNvSpPr txBox="1"/>
          <p:nvPr/>
        </p:nvSpPr>
        <p:spPr>
          <a:xfrm>
            <a:off x="3519677" y="1805069"/>
            <a:ext cx="8236289" cy="1754326"/>
          </a:xfrm>
          <a:prstGeom prst="rect">
            <a:avLst/>
          </a:prstGeom>
          <a:noFill/>
          <a:ln w="76200" cmpd="dbl">
            <a:solidFill>
              <a:schemeClr val="tx1"/>
            </a:solidFill>
            <a:prstDash val="dashDot"/>
          </a:ln>
        </p:spPr>
        <p:txBody>
          <a:bodyPr wrap="square" rtlCol="0">
            <a:spAutoFit/>
          </a:bodyPr>
          <a:lstStyle/>
          <a:p>
            <a:pPr lvl="0"/>
            <a:r>
              <a:rPr lang="en-US" sz="2000" dirty="0" smtClean="0">
                <a:latin typeface="Brush Script MT" panose="03060802040406070304" pitchFamily="66" charset="0"/>
              </a:rPr>
              <a:t>The second screenshot of home page. Nothing very special again </a:t>
            </a:r>
            <a:r>
              <a:rPr lang="en-US" sz="2000" dirty="0" smtClean="0">
                <a:solidFill>
                  <a:srgbClr val="202124"/>
                </a:solidFill>
                <a:latin typeface="Brush Script MT" panose="03060802040406070304" pitchFamily="66" charset="0"/>
              </a:rPr>
              <a:t>i</a:t>
            </a:r>
            <a:r>
              <a:rPr lang="en-US" altLang="en-US" sz="2000" dirty="0" smtClean="0">
                <a:solidFill>
                  <a:srgbClr val="202124"/>
                </a:solidFill>
                <a:latin typeface="Brush Script MT" panose="03060802040406070304" pitchFamily="66" charset="0"/>
              </a:rPr>
              <a:t>n </a:t>
            </a:r>
            <a:r>
              <a:rPr lang="en-US" altLang="en-US" sz="2000" dirty="0">
                <a:solidFill>
                  <a:srgbClr val="202124"/>
                </a:solidFill>
                <a:latin typeface="Brush Script MT" panose="03060802040406070304" pitchFamily="66" charset="0"/>
              </a:rPr>
              <a:t>this </a:t>
            </a:r>
            <a:r>
              <a:rPr lang="en-US" altLang="en-US" sz="2000" dirty="0" smtClean="0">
                <a:solidFill>
                  <a:srgbClr val="202124"/>
                </a:solidFill>
                <a:latin typeface="Brush Script MT" panose="03060802040406070304" pitchFamily="66" charset="0"/>
              </a:rPr>
              <a:t>, </a:t>
            </a:r>
            <a:r>
              <a:rPr lang="en-US" altLang="en-US" sz="2000" dirty="0">
                <a:solidFill>
                  <a:srgbClr val="202124"/>
                </a:solidFill>
                <a:latin typeface="Brush Script MT" panose="03060802040406070304" pitchFamily="66" charset="0"/>
              </a:rPr>
              <a:t>we have taken some </a:t>
            </a:r>
            <a:r>
              <a:rPr lang="en-US" altLang="en-US" sz="2000" dirty="0" smtClean="0">
                <a:solidFill>
                  <a:srgbClr val="202124"/>
                </a:solidFill>
                <a:latin typeface="Brush Script MT" panose="03060802040406070304" pitchFamily="66" charset="0"/>
              </a:rPr>
              <a:t>pics </a:t>
            </a:r>
            <a:r>
              <a:rPr lang="en-US" altLang="en-US" sz="2000" dirty="0">
                <a:solidFill>
                  <a:srgbClr val="202124"/>
                </a:solidFill>
                <a:latin typeface="Brush Script MT" panose="03060802040406070304" pitchFamily="66" charset="0"/>
              </a:rPr>
              <a:t>of their website, which has calligraphy ideas </a:t>
            </a:r>
            <a:r>
              <a:rPr lang="en-US" altLang="en-US" sz="2000" dirty="0" smtClean="0">
                <a:solidFill>
                  <a:srgbClr val="202124"/>
                </a:solidFill>
                <a:latin typeface="Brush Script MT" panose="03060802040406070304" pitchFamily="66" charset="0"/>
              </a:rPr>
              <a:t>some information's and also some buttons which are linked with their Instagram pages or any other webpage</a:t>
            </a:r>
            <a:r>
              <a:rPr lang="en-US" altLang="en-US" sz="2000" dirty="0">
                <a:solidFill>
                  <a:srgbClr val="202124"/>
                </a:solidFill>
                <a:latin typeface="Brush Script MT" panose="03060802040406070304" pitchFamily="66" charset="0"/>
              </a:rPr>
              <a:t>. </a:t>
            </a:r>
            <a:r>
              <a:rPr lang="en-US" altLang="en-US" sz="2000" dirty="0" smtClean="0">
                <a:solidFill>
                  <a:srgbClr val="202124"/>
                </a:solidFill>
                <a:latin typeface="Brush Script MT" panose="03060802040406070304" pitchFamily="66" charset="0"/>
              </a:rPr>
              <a:t>We </a:t>
            </a:r>
            <a:r>
              <a:rPr lang="en-US" altLang="en-US" sz="2000" dirty="0">
                <a:solidFill>
                  <a:srgbClr val="202124"/>
                </a:solidFill>
                <a:latin typeface="Brush Script MT" panose="03060802040406070304" pitchFamily="66" charset="0"/>
              </a:rPr>
              <a:t>have tried to give it the same style as the original </a:t>
            </a:r>
            <a:r>
              <a:rPr lang="en-US" altLang="en-US" sz="2000" dirty="0" smtClean="0">
                <a:solidFill>
                  <a:srgbClr val="202124"/>
                </a:solidFill>
                <a:latin typeface="Brush Script MT" panose="03060802040406070304" pitchFamily="66" charset="0"/>
              </a:rPr>
              <a:t>one. But these buttons are not responsive  it contains the random links. Only our navbar is responsive </a:t>
            </a:r>
            <a:r>
              <a:rPr lang="en-US" altLang="en-US" sz="2000" dirty="0" err="1" smtClean="0">
                <a:solidFill>
                  <a:srgbClr val="202124"/>
                </a:solidFill>
                <a:latin typeface="Brush Script MT" panose="03060802040406070304" pitchFamily="66" charset="0"/>
              </a:rPr>
              <a:t>cuz</a:t>
            </a:r>
            <a:r>
              <a:rPr lang="en-US" altLang="en-US" sz="2000" dirty="0" smtClean="0">
                <a:solidFill>
                  <a:srgbClr val="202124"/>
                </a:solidFill>
                <a:latin typeface="Brush Script MT" panose="03060802040406070304" pitchFamily="66" charset="0"/>
              </a:rPr>
              <a:t> it links the website.         </a:t>
            </a:r>
            <a:r>
              <a:rPr lang="en-US" sz="2800" b="1" dirty="0" smtClean="0"/>
              <a:t>✑┈┈┈┈┈</a:t>
            </a:r>
            <a:endParaRPr lang="en-US" altLang="en-US" sz="2800" b="1" dirty="0">
              <a:latin typeface="Brush Script MT" panose="03060802040406070304" pitchFamily="66" charset="0"/>
            </a:endParaRPr>
          </a:p>
        </p:txBody>
      </p:sp>
    </p:spTree>
    <p:extLst>
      <p:ext uri="{BB962C8B-B14F-4D97-AF65-F5344CB8AC3E}">
        <p14:creationId xmlns:p14="http://schemas.microsoft.com/office/powerpoint/2010/main" val="142642371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sndAc>
          <p:stSnd>
            <p:snd r:embed="rId2" name="type.wav"/>
          </p:stSnd>
        </p:sndAc>
      </p:transition>
    </mc:Choice>
    <mc:Fallback xmlns="">
      <p:transition spd="slow">
        <p:fade/>
        <p:sndAc>
          <p:stSnd>
            <p:snd r:embed="rId9" name="type.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2" presetClass="entr" presetSubtype="3"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1+#ppt_w/2"/>
                                          </p:val>
                                        </p:tav>
                                        <p:tav tm="100000">
                                          <p:val>
                                            <p:strVal val="#ppt_x"/>
                                          </p:val>
                                        </p:tav>
                                      </p:tavLst>
                                    </p:anim>
                                    <p:anim calcmode="lin" valueType="num">
                                      <p:cBhvr additive="base">
                                        <p:cTn id="12" dur="500" fill="hold"/>
                                        <p:tgtEl>
                                          <p:spTgt spid="10"/>
                                        </p:tgtEl>
                                        <p:attrNameLst>
                                          <p:attrName>ppt_y</p:attrName>
                                        </p:attrNameLst>
                                      </p:cBhvr>
                                      <p:tavLst>
                                        <p:tav tm="0">
                                          <p:val>
                                            <p:strVal val="0-#ppt_h/2"/>
                                          </p:val>
                                        </p:tav>
                                        <p:tav tm="100000">
                                          <p:val>
                                            <p:strVal val="#ppt_y"/>
                                          </p:val>
                                        </p:tav>
                                      </p:tavLst>
                                    </p:anim>
                                  </p:childTnLst>
                                </p:cTn>
                              </p:par>
                            </p:childTnLst>
                          </p:cTn>
                        </p:par>
                        <p:par>
                          <p:cTn id="13" fill="hold">
                            <p:stCondLst>
                              <p:cond delay="1000"/>
                            </p:stCondLst>
                            <p:childTnLst>
                              <p:par>
                                <p:cTn id="14" presetID="2" presetClass="entr" presetSubtype="9" fill="hold" nodeType="afterEffect">
                                  <p:stCondLst>
                                    <p:cond delay="0"/>
                                  </p:stCondLst>
                                  <p:childTnLst>
                                    <p:set>
                                      <p:cBhvr>
                                        <p:cTn id="15" dur="1" fill="hold">
                                          <p:stCondLst>
                                            <p:cond delay="0"/>
                                          </p:stCondLst>
                                        </p:cTn>
                                        <p:tgtEl>
                                          <p:spTgt spid="11"/>
                                        </p:tgtEl>
                                        <p:attrNameLst>
                                          <p:attrName>style.visibility</p:attrName>
                                        </p:attrNameLst>
                                      </p:cBhvr>
                                      <p:to>
                                        <p:strVal val="visible"/>
                                      </p:to>
                                    </p:set>
                                    <p:anim calcmode="lin" valueType="num">
                                      <p:cBhvr additive="base">
                                        <p:cTn id="16" dur="500" fill="hold"/>
                                        <p:tgtEl>
                                          <p:spTgt spid="11"/>
                                        </p:tgtEl>
                                        <p:attrNameLst>
                                          <p:attrName>ppt_x</p:attrName>
                                        </p:attrNameLst>
                                      </p:cBhvr>
                                      <p:tavLst>
                                        <p:tav tm="0">
                                          <p:val>
                                            <p:strVal val="0-#ppt_w/2"/>
                                          </p:val>
                                        </p:tav>
                                        <p:tav tm="100000">
                                          <p:val>
                                            <p:strVal val="#ppt_x"/>
                                          </p:val>
                                        </p:tav>
                                      </p:tavLst>
                                    </p:anim>
                                    <p:anim calcmode="lin" valueType="num">
                                      <p:cBhvr additive="base">
                                        <p:cTn id="17" dur="500" fill="hold"/>
                                        <p:tgtEl>
                                          <p:spTgt spid="11"/>
                                        </p:tgtEl>
                                        <p:attrNameLst>
                                          <p:attrName>ppt_y</p:attrName>
                                        </p:attrNameLst>
                                      </p:cBhvr>
                                      <p:tavLst>
                                        <p:tav tm="0">
                                          <p:val>
                                            <p:strVal val="0-#ppt_h/2"/>
                                          </p:val>
                                        </p:tav>
                                        <p:tav tm="100000">
                                          <p:val>
                                            <p:strVal val="#ppt_y"/>
                                          </p:val>
                                        </p:tav>
                                      </p:tavLst>
                                    </p:anim>
                                  </p:childTnLst>
                                </p:cTn>
                              </p:par>
                            </p:childTnLst>
                          </p:cTn>
                        </p:par>
                        <p:par>
                          <p:cTn id="18" fill="hold">
                            <p:stCondLst>
                              <p:cond delay="1500"/>
                            </p:stCondLst>
                            <p:childTnLst>
                              <p:par>
                                <p:cTn id="19" presetID="2" presetClass="entr" presetSubtype="8" fill="hold" nodeType="afterEffect">
                                  <p:stCondLst>
                                    <p:cond delay="0"/>
                                  </p:stCondLst>
                                  <p:childTnLst>
                                    <p:set>
                                      <p:cBhvr>
                                        <p:cTn id="20" dur="1" fill="hold">
                                          <p:stCondLst>
                                            <p:cond delay="0"/>
                                          </p:stCondLst>
                                        </p:cTn>
                                        <p:tgtEl>
                                          <p:spTgt spid="9"/>
                                        </p:tgtEl>
                                        <p:attrNameLst>
                                          <p:attrName>style.visibility</p:attrName>
                                        </p:attrNameLst>
                                      </p:cBhvr>
                                      <p:to>
                                        <p:strVal val="visible"/>
                                      </p:to>
                                    </p:set>
                                    <p:anim calcmode="lin" valueType="num">
                                      <p:cBhvr additive="base">
                                        <p:cTn id="21" dur="500" fill="hold"/>
                                        <p:tgtEl>
                                          <p:spTgt spid="9"/>
                                        </p:tgtEl>
                                        <p:attrNameLst>
                                          <p:attrName>ppt_x</p:attrName>
                                        </p:attrNameLst>
                                      </p:cBhvr>
                                      <p:tavLst>
                                        <p:tav tm="0">
                                          <p:val>
                                            <p:strVal val="0-#ppt_w/2"/>
                                          </p:val>
                                        </p:tav>
                                        <p:tav tm="100000">
                                          <p:val>
                                            <p:strVal val="#ppt_x"/>
                                          </p:val>
                                        </p:tav>
                                      </p:tavLst>
                                    </p:anim>
                                    <p:anim calcmode="lin" valueType="num">
                                      <p:cBhvr additive="base">
                                        <p:cTn id="22" dur="500" fill="hold"/>
                                        <p:tgtEl>
                                          <p:spTgt spid="9"/>
                                        </p:tgtEl>
                                        <p:attrNameLst>
                                          <p:attrName>ppt_y</p:attrName>
                                        </p:attrNameLst>
                                      </p:cBhvr>
                                      <p:tavLst>
                                        <p:tav tm="0">
                                          <p:val>
                                            <p:strVal val="#ppt_y"/>
                                          </p:val>
                                        </p:tav>
                                        <p:tav tm="100000">
                                          <p:val>
                                            <p:strVal val="#ppt_y"/>
                                          </p:val>
                                        </p:tav>
                                      </p:tavLst>
                                    </p:anim>
                                  </p:childTnLst>
                                </p:cTn>
                              </p:par>
                            </p:childTnLst>
                          </p:cTn>
                        </p:par>
                        <p:par>
                          <p:cTn id="23" fill="hold">
                            <p:stCondLst>
                              <p:cond delay="2000"/>
                            </p:stCondLst>
                            <p:childTnLst>
                              <p:par>
                                <p:cTn id="24" presetID="47" presetClass="entr" presetSubtype="0" fill="hold" grpId="0" nodeType="after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1000"/>
                                        <p:tgtEl>
                                          <p:spTgt spid="12"/>
                                        </p:tgtEl>
                                      </p:cBhvr>
                                    </p:animEffect>
                                    <p:anim calcmode="lin" valueType="num">
                                      <p:cBhvr>
                                        <p:cTn id="27" dur="1000" fill="hold"/>
                                        <p:tgtEl>
                                          <p:spTgt spid="12"/>
                                        </p:tgtEl>
                                        <p:attrNameLst>
                                          <p:attrName>ppt_x</p:attrName>
                                        </p:attrNameLst>
                                      </p:cBhvr>
                                      <p:tavLst>
                                        <p:tav tm="0">
                                          <p:val>
                                            <p:strVal val="#ppt_x"/>
                                          </p:val>
                                        </p:tav>
                                        <p:tav tm="100000">
                                          <p:val>
                                            <p:strVal val="#ppt_x"/>
                                          </p:val>
                                        </p:tav>
                                      </p:tavLst>
                                    </p:anim>
                                    <p:anim calcmode="lin" valueType="num">
                                      <p:cBhvr>
                                        <p:cTn id="28" dur="1000" fill="hold"/>
                                        <p:tgtEl>
                                          <p:spTgt spid="12"/>
                                        </p:tgtEl>
                                        <p:attrNameLst>
                                          <p:attrName>ppt_y</p:attrName>
                                        </p:attrNameLst>
                                      </p:cBhvr>
                                      <p:tavLst>
                                        <p:tav tm="0">
                                          <p:val>
                                            <p:strVal val="#ppt_y-.1"/>
                                          </p:val>
                                        </p:tav>
                                        <p:tav tm="100000">
                                          <p:val>
                                            <p:strVal val="#ppt_y"/>
                                          </p:val>
                                        </p:tav>
                                      </p:tavLst>
                                    </p:anim>
                                  </p:childTnLst>
                                </p:cTn>
                              </p:par>
                            </p:childTnLst>
                          </p:cTn>
                        </p:par>
                        <p:par>
                          <p:cTn id="29" fill="hold">
                            <p:stCondLst>
                              <p:cond delay="3000"/>
                            </p:stCondLst>
                            <p:childTnLst>
                              <p:par>
                                <p:cTn id="30" presetID="2" presetClass="entr" presetSubtype="2" fill="hold" grpId="0" nodeType="afterEffect">
                                  <p:stCondLst>
                                    <p:cond delay="0"/>
                                  </p:stCondLst>
                                  <p:childTnLst>
                                    <p:set>
                                      <p:cBhvr>
                                        <p:cTn id="31" dur="1" fill="hold">
                                          <p:stCondLst>
                                            <p:cond delay="0"/>
                                          </p:stCondLst>
                                        </p:cTn>
                                        <p:tgtEl>
                                          <p:spTgt spid="13"/>
                                        </p:tgtEl>
                                        <p:attrNameLst>
                                          <p:attrName>style.visibility</p:attrName>
                                        </p:attrNameLst>
                                      </p:cBhvr>
                                      <p:to>
                                        <p:strVal val="visible"/>
                                      </p:to>
                                    </p:set>
                                    <p:anim calcmode="lin" valueType="num">
                                      <p:cBhvr additive="base">
                                        <p:cTn id="32" dur="500" fill="hold"/>
                                        <p:tgtEl>
                                          <p:spTgt spid="13"/>
                                        </p:tgtEl>
                                        <p:attrNameLst>
                                          <p:attrName>ppt_x</p:attrName>
                                        </p:attrNameLst>
                                      </p:cBhvr>
                                      <p:tavLst>
                                        <p:tav tm="0">
                                          <p:val>
                                            <p:strVal val="1+#ppt_w/2"/>
                                          </p:val>
                                        </p:tav>
                                        <p:tav tm="100000">
                                          <p:val>
                                            <p:strVal val="#ppt_x"/>
                                          </p:val>
                                        </p:tav>
                                      </p:tavLst>
                                    </p:anim>
                                    <p:anim calcmode="lin" valueType="num">
                                      <p:cBhvr additive="base">
                                        <p:cTn id="33" dur="50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BEBA8EAE-BF5A-486C-A8C5-ECC9F3942E4B}">
                <a14:imgProps xmlns:a14="http://schemas.microsoft.com/office/drawing/2010/main">
                  <a14:imgLayer r:embed="rId4">
                    <a14:imgEffect>
                      <a14:sharpenSoften amount="19000"/>
                    </a14:imgEffect>
                    <a14:imgEffect>
                      <a14:brightnessContrast contrast="-6000"/>
                    </a14:imgEffect>
                  </a14:imgLayer>
                </a14:imgProps>
              </a:ext>
              <a:ext uri="{28A0092B-C50C-407E-A947-70E740481C1C}">
                <a14:useLocalDpi xmlns:a14="http://schemas.microsoft.com/office/drawing/2010/main" val="0"/>
              </a:ext>
            </a:extLst>
          </a:blip>
          <a:stretch>
            <a:fillRect/>
          </a:stretch>
        </p:blipFill>
        <p:spPr>
          <a:xfrm>
            <a:off x="0" y="0"/>
            <a:ext cx="12219214" cy="6842760"/>
          </a:xfrm>
          <a:prstGeom prst="rect">
            <a:avLst/>
          </a:prstGeom>
          <a:ln w="57150" cmpd="thickThin">
            <a:noFill/>
            <a:prstDash val="lgDash"/>
          </a:ln>
          <a:effectLst>
            <a:outerShdw dist="50800" dir="5400000" algn="ctr" rotWithShape="0">
              <a:srgbClr val="000000">
                <a:alpha val="43137"/>
              </a:srgbClr>
            </a:outerShdw>
            <a:reflection blurRad="6350" stA="52000" endA="300" endPos="35000" dir="5400000" sy="-100000" algn="bl" rotWithShape="0"/>
          </a:effectLst>
        </p:spPr>
      </p:pic>
      <p:pic>
        <p:nvPicPr>
          <p:cNvPr id="3" name="Picture 2"/>
          <p:cNvPicPr>
            <a:picLocks noChangeAspect="1"/>
          </p:cNvPicPr>
          <p:nvPr/>
        </p:nvPicPr>
        <p:blipFill>
          <a:blip r:embed="rId5" cstate="print">
            <a:extLst>
              <a:ext uri="{BEBA8EAE-BF5A-486C-A8C5-ECC9F3942E4B}">
                <a14:imgProps xmlns:a14="http://schemas.microsoft.com/office/drawing/2010/main">
                  <a14:imgLayer r:embed="rId6">
                    <a14:imgEffect>
                      <a14:sharpenSoften amount="-22000"/>
                    </a14:imgEffect>
                  </a14:imgLayer>
                </a14:imgProps>
              </a:ext>
              <a:ext uri="{28A0092B-C50C-407E-A947-70E740481C1C}">
                <a14:useLocalDpi xmlns:a14="http://schemas.microsoft.com/office/drawing/2010/main" val="0"/>
              </a:ext>
            </a:extLst>
          </a:blip>
          <a:stretch>
            <a:fillRect/>
          </a:stretch>
        </p:blipFill>
        <p:spPr>
          <a:xfrm flipH="1">
            <a:off x="7871883" y="862880"/>
            <a:ext cx="3962022" cy="2851900"/>
          </a:xfrm>
          <a:prstGeom prst="rect">
            <a:avLst/>
          </a:prstGeom>
          <a:ln w="88900" cap="sq" cmpd="thickThin">
            <a:solidFill>
              <a:srgbClr val="000000"/>
            </a:solidFill>
            <a:prstDash val="solid"/>
            <a:miter lim="800000"/>
          </a:ln>
          <a:effectLst>
            <a:innerShdw>
              <a:srgbClr val="000000">
                <a:alpha val="33000"/>
              </a:srgbClr>
            </a:innerShdw>
          </a:effectLst>
        </p:spPr>
      </p:pic>
      <p:pic>
        <p:nvPicPr>
          <p:cNvPr id="7" name="Picture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871883" y="4100753"/>
            <a:ext cx="3962022" cy="2467322"/>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5" name="Picture 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706757" y="1444334"/>
            <a:ext cx="2693307" cy="1001090"/>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pic>
        <p:nvPicPr>
          <p:cNvPr id="6" name="Picture 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072809" y="3210922"/>
            <a:ext cx="3804491" cy="1116754"/>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13" name="Pie 12"/>
          <p:cNvSpPr/>
          <p:nvPr/>
        </p:nvSpPr>
        <p:spPr>
          <a:xfrm>
            <a:off x="150500" y="862879"/>
            <a:ext cx="6824554" cy="5804619"/>
          </a:xfrm>
          <a:prstGeom prst="pie">
            <a:avLst>
              <a:gd name="adj1" fmla="val 2136841"/>
              <a:gd name="adj2" fmla="val 17327839"/>
            </a:avLst>
          </a:prstGeom>
          <a:solidFill>
            <a:srgbClr val="996633">
              <a:alpha val="66000"/>
            </a:srgbClr>
          </a:solidFill>
          <a:ln w="57150" cmpd="thickThi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Parallelogram 13"/>
          <p:cNvSpPr/>
          <p:nvPr/>
        </p:nvSpPr>
        <p:spPr>
          <a:xfrm rot="7236440">
            <a:off x="901700" y="901700"/>
            <a:ext cx="571500" cy="1320800"/>
          </a:xfrm>
          <a:prstGeom prst="parallelogram">
            <a:avLst/>
          </a:prstGeom>
          <a:solidFill>
            <a:srgbClr val="4E2E0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Parallelogram 14"/>
          <p:cNvSpPr/>
          <p:nvPr/>
        </p:nvSpPr>
        <p:spPr>
          <a:xfrm rot="1174855">
            <a:off x="1013773" y="899635"/>
            <a:ext cx="443828" cy="1300919"/>
          </a:xfrm>
          <a:prstGeom prst="parallelogram">
            <a:avLst/>
          </a:prstGeom>
          <a:pattFill prst="dkVert">
            <a:fgClr>
              <a:srgbClr val="4E2E0A"/>
            </a:fgClr>
            <a:bgClr>
              <a:srgbClr val="C0633E"/>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5593292" y="5093174"/>
            <a:ext cx="1188508" cy="1207781"/>
          </a:xfrm>
          <a:prstGeom prst="ellipse">
            <a:avLst/>
          </a:prstGeom>
          <a:pattFill prst="horzBrick">
            <a:fgClr>
              <a:srgbClr val="D9BD93"/>
            </a:fgClr>
            <a:bgClr>
              <a:schemeClr val="accent2">
                <a:lumMod val="50000"/>
              </a:schemeClr>
            </a:bgClr>
          </a:pattFill>
          <a:ln w="38100">
            <a:solidFill>
              <a:schemeClr val="tx1"/>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1524907" y="61966"/>
            <a:ext cx="8788400" cy="707886"/>
          </a:xfrm>
          <a:prstGeom prst="rect">
            <a:avLst/>
          </a:prstGeom>
          <a:noFill/>
        </p:spPr>
        <p:txBody>
          <a:bodyPr wrap="square" rtlCol="0">
            <a:spAutoFit/>
          </a:bodyPr>
          <a:lstStyle/>
          <a:p>
            <a:pPr algn="ctr"/>
            <a:r>
              <a:rPr lang="en-US" sz="4000" dirty="0" smtClean="0">
                <a:latin typeface="Mistral" panose="03090702030407020403" pitchFamily="66" charset="0"/>
              </a:rPr>
              <a:t>Final Screenshots Of Home Page</a:t>
            </a:r>
            <a:endParaRPr lang="en-US" sz="4000" dirty="0">
              <a:latin typeface="Mistral" panose="03090702030407020403" pitchFamily="66" charset="0"/>
            </a:endParaRPr>
          </a:p>
        </p:txBody>
      </p:sp>
      <p:sp>
        <p:nvSpPr>
          <p:cNvPr id="18" name="TextBox 17"/>
          <p:cNvSpPr txBox="1"/>
          <p:nvPr/>
        </p:nvSpPr>
        <p:spPr>
          <a:xfrm>
            <a:off x="932612" y="2276916"/>
            <a:ext cx="3132597" cy="523220"/>
          </a:xfrm>
          <a:prstGeom prst="rect">
            <a:avLst/>
          </a:prstGeom>
          <a:noFill/>
        </p:spPr>
        <p:txBody>
          <a:bodyPr wrap="square" rtlCol="0">
            <a:spAutoFit/>
          </a:bodyPr>
          <a:lstStyle/>
          <a:p>
            <a:r>
              <a:rPr lang="en-US" sz="2800" dirty="0" smtClean="0">
                <a:latin typeface="Blothia" pitchFamily="50" charset="0"/>
              </a:rPr>
              <a:t> About Footer Part</a:t>
            </a:r>
            <a:endParaRPr lang="en-US" sz="2800" dirty="0">
              <a:latin typeface="Blothia" pitchFamily="50" charset="0"/>
            </a:endParaRPr>
          </a:p>
        </p:txBody>
      </p:sp>
      <p:sp>
        <p:nvSpPr>
          <p:cNvPr id="19" name="TextBox 18"/>
          <p:cNvSpPr txBox="1"/>
          <p:nvPr/>
        </p:nvSpPr>
        <p:spPr>
          <a:xfrm>
            <a:off x="635001" y="2833134"/>
            <a:ext cx="3263900" cy="646331"/>
          </a:xfrm>
          <a:prstGeom prst="rect">
            <a:avLst/>
          </a:prstGeom>
          <a:noFill/>
        </p:spPr>
        <p:txBody>
          <a:bodyPr wrap="square" rtlCol="0">
            <a:spAutoFit/>
          </a:bodyPr>
          <a:lstStyle/>
          <a:p>
            <a:r>
              <a:rPr lang="en-US" dirty="0">
                <a:solidFill>
                  <a:schemeClr val="bg1"/>
                </a:solidFill>
              </a:rPr>
              <a:t> Last but not least is the page footer</a:t>
            </a:r>
            <a:r>
              <a:rPr lang="en-US" dirty="0" smtClean="0">
                <a:solidFill>
                  <a:schemeClr val="bg1"/>
                </a:solidFill>
              </a:rPr>
              <a:t>.   </a:t>
            </a:r>
            <a:endParaRPr lang="en-US" dirty="0">
              <a:solidFill>
                <a:schemeClr val="bg1"/>
              </a:solidFill>
            </a:endParaRPr>
          </a:p>
        </p:txBody>
      </p:sp>
      <p:sp>
        <p:nvSpPr>
          <p:cNvPr id="23" name="Pie 22"/>
          <p:cNvSpPr/>
          <p:nvPr/>
        </p:nvSpPr>
        <p:spPr>
          <a:xfrm>
            <a:off x="543327" y="3011272"/>
            <a:ext cx="183347" cy="186728"/>
          </a:xfrm>
          <a:prstGeom prst="pi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Pie 23"/>
          <p:cNvSpPr/>
          <p:nvPr/>
        </p:nvSpPr>
        <p:spPr>
          <a:xfrm>
            <a:off x="543327" y="3675934"/>
            <a:ext cx="183347" cy="186728"/>
          </a:xfrm>
          <a:prstGeom prst="pi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Pie 24"/>
          <p:cNvSpPr/>
          <p:nvPr/>
        </p:nvSpPr>
        <p:spPr>
          <a:xfrm>
            <a:off x="504960" y="4438713"/>
            <a:ext cx="183347" cy="186728"/>
          </a:xfrm>
          <a:prstGeom prst="pi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6" name="Pie 25"/>
          <p:cNvSpPr/>
          <p:nvPr/>
        </p:nvSpPr>
        <p:spPr>
          <a:xfrm>
            <a:off x="927008" y="4990182"/>
            <a:ext cx="183347" cy="186728"/>
          </a:xfrm>
          <a:prstGeom prst="pi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7" name="TextBox 26"/>
          <p:cNvSpPr txBox="1"/>
          <p:nvPr/>
        </p:nvSpPr>
        <p:spPr>
          <a:xfrm>
            <a:off x="663174" y="3472734"/>
            <a:ext cx="3449306" cy="923330"/>
          </a:xfrm>
          <a:prstGeom prst="rect">
            <a:avLst/>
          </a:prstGeom>
          <a:noFill/>
        </p:spPr>
        <p:txBody>
          <a:bodyPr wrap="square" rtlCol="0">
            <a:spAutoFit/>
          </a:bodyPr>
          <a:lstStyle/>
          <a:p>
            <a:r>
              <a:rPr lang="en-US" dirty="0" smtClean="0">
                <a:solidFill>
                  <a:schemeClr val="bg1"/>
                </a:solidFill>
              </a:rPr>
              <a:t>We've keep it as simple as possible. Just like the original</a:t>
            </a:r>
          </a:p>
          <a:p>
            <a:r>
              <a:rPr lang="en-US" dirty="0" smtClean="0">
                <a:solidFill>
                  <a:schemeClr val="bg1"/>
                </a:solidFill>
              </a:rPr>
              <a:t>one </a:t>
            </a:r>
            <a:endParaRPr lang="en-US" dirty="0">
              <a:solidFill>
                <a:schemeClr val="bg1"/>
              </a:solidFill>
            </a:endParaRPr>
          </a:p>
        </p:txBody>
      </p:sp>
      <p:sp>
        <p:nvSpPr>
          <p:cNvPr id="28" name="TextBox 27"/>
          <p:cNvSpPr txBox="1"/>
          <p:nvPr/>
        </p:nvSpPr>
        <p:spPr>
          <a:xfrm>
            <a:off x="637774" y="4302276"/>
            <a:ext cx="3711635" cy="646331"/>
          </a:xfrm>
          <a:prstGeom prst="rect">
            <a:avLst/>
          </a:prstGeom>
          <a:noFill/>
        </p:spPr>
        <p:txBody>
          <a:bodyPr wrap="square" rtlCol="0">
            <a:spAutoFit/>
          </a:bodyPr>
          <a:lstStyle/>
          <a:p>
            <a:r>
              <a:rPr lang="en-US" dirty="0">
                <a:solidFill>
                  <a:schemeClr val="bg1"/>
                </a:solidFill>
              </a:rPr>
              <a:t>How many elements have we </a:t>
            </a:r>
            <a:r>
              <a:rPr lang="en-US" dirty="0" smtClean="0">
                <a:solidFill>
                  <a:schemeClr val="bg1"/>
                </a:solidFill>
              </a:rPr>
              <a:t>added </a:t>
            </a:r>
            <a:r>
              <a:rPr lang="en-US" dirty="0">
                <a:solidFill>
                  <a:schemeClr val="bg1"/>
                </a:solidFill>
              </a:rPr>
              <a:t>in it?</a:t>
            </a:r>
          </a:p>
        </p:txBody>
      </p:sp>
      <p:sp>
        <p:nvSpPr>
          <p:cNvPr id="30" name="TextBox 29"/>
          <p:cNvSpPr txBox="1"/>
          <p:nvPr/>
        </p:nvSpPr>
        <p:spPr>
          <a:xfrm>
            <a:off x="1082182" y="4842160"/>
            <a:ext cx="4447610" cy="1477328"/>
          </a:xfrm>
          <a:prstGeom prst="rect">
            <a:avLst/>
          </a:prstGeom>
          <a:noFill/>
        </p:spPr>
        <p:txBody>
          <a:bodyPr wrap="square" rtlCol="0">
            <a:spAutoFit/>
          </a:bodyPr>
          <a:lstStyle/>
          <a:p>
            <a:r>
              <a:rPr lang="en-US" dirty="0" smtClean="0">
                <a:solidFill>
                  <a:schemeClr val="bg1"/>
                </a:solidFill>
              </a:rPr>
              <a:t>Some links like home ,lessons &amp; updates , workshops, about, creative market and Etsy shop</a:t>
            </a:r>
            <a:endParaRPr lang="en-US" dirty="0">
              <a:solidFill>
                <a:schemeClr val="bg1"/>
              </a:solidFill>
            </a:endParaRPr>
          </a:p>
          <a:p>
            <a:endParaRPr lang="en-US" dirty="0" smtClean="0">
              <a:solidFill>
                <a:schemeClr val="bg1"/>
              </a:solidFill>
            </a:endParaRPr>
          </a:p>
          <a:p>
            <a:endParaRPr lang="en-US" dirty="0">
              <a:solidFill>
                <a:schemeClr val="bg1"/>
              </a:solidFill>
            </a:endParaRPr>
          </a:p>
        </p:txBody>
      </p:sp>
      <p:sp>
        <p:nvSpPr>
          <p:cNvPr id="31" name="TextBox 30"/>
          <p:cNvSpPr txBox="1"/>
          <p:nvPr/>
        </p:nvSpPr>
        <p:spPr>
          <a:xfrm>
            <a:off x="1524907" y="4835678"/>
            <a:ext cx="2373994" cy="369332"/>
          </a:xfrm>
          <a:prstGeom prst="rect">
            <a:avLst/>
          </a:prstGeom>
          <a:noFill/>
        </p:spPr>
        <p:txBody>
          <a:bodyPr wrap="square" rtlCol="0">
            <a:spAutoFit/>
          </a:bodyPr>
          <a:lstStyle/>
          <a:p>
            <a:endParaRPr lang="en-US" dirty="0"/>
          </a:p>
        </p:txBody>
      </p:sp>
      <p:sp>
        <p:nvSpPr>
          <p:cNvPr id="32" name="Pie 31"/>
          <p:cNvSpPr/>
          <p:nvPr/>
        </p:nvSpPr>
        <p:spPr>
          <a:xfrm>
            <a:off x="2012226" y="6066367"/>
            <a:ext cx="183347" cy="186728"/>
          </a:xfrm>
          <a:prstGeom prst="pi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3" name="Pie 32"/>
          <p:cNvSpPr/>
          <p:nvPr/>
        </p:nvSpPr>
        <p:spPr>
          <a:xfrm>
            <a:off x="1671778" y="5718122"/>
            <a:ext cx="183347" cy="186728"/>
          </a:xfrm>
          <a:prstGeom prst="pi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5" name="TextBox 34"/>
          <p:cNvSpPr txBox="1"/>
          <p:nvPr/>
        </p:nvSpPr>
        <p:spPr>
          <a:xfrm>
            <a:off x="1838526" y="5616394"/>
            <a:ext cx="3779042" cy="369332"/>
          </a:xfrm>
          <a:prstGeom prst="rect">
            <a:avLst/>
          </a:prstGeom>
          <a:noFill/>
        </p:spPr>
        <p:txBody>
          <a:bodyPr wrap="square" rtlCol="0">
            <a:spAutoFit/>
          </a:bodyPr>
          <a:lstStyle/>
          <a:p>
            <a:r>
              <a:rPr lang="en-US" dirty="0" smtClean="0">
                <a:solidFill>
                  <a:schemeClr val="bg1"/>
                </a:solidFill>
              </a:rPr>
              <a:t>A Placeholder and Subscribe button. </a:t>
            </a:r>
            <a:endParaRPr lang="en-US" dirty="0">
              <a:solidFill>
                <a:schemeClr val="bg1"/>
              </a:solidFill>
            </a:endParaRPr>
          </a:p>
        </p:txBody>
      </p:sp>
      <p:sp>
        <p:nvSpPr>
          <p:cNvPr id="36" name="TextBox 35"/>
          <p:cNvSpPr txBox="1"/>
          <p:nvPr/>
        </p:nvSpPr>
        <p:spPr>
          <a:xfrm>
            <a:off x="2133827" y="5987720"/>
            <a:ext cx="2913582" cy="307777"/>
          </a:xfrm>
          <a:prstGeom prst="rect">
            <a:avLst/>
          </a:prstGeom>
          <a:noFill/>
        </p:spPr>
        <p:txBody>
          <a:bodyPr wrap="square" rtlCol="0">
            <a:spAutoFit/>
          </a:bodyPr>
          <a:lstStyle/>
          <a:p>
            <a:r>
              <a:rPr lang="en-US" sz="1400" dirty="0" smtClean="0">
                <a:solidFill>
                  <a:schemeClr val="bg1"/>
                </a:solidFill>
              </a:rPr>
              <a:t> copied text &amp; Lastly three icons  </a:t>
            </a:r>
            <a:endParaRPr lang="en-US" sz="1400" dirty="0">
              <a:solidFill>
                <a:schemeClr val="bg1"/>
              </a:solidFill>
            </a:endParaRPr>
          </a:p>
        </p:txBody>
      </p:sp>
    </p:spTree>
    <p:extLst>
      <p:ext uri="{BB962C8B-B14F-4D97-AF65-F5344CB8AC3E}">
        <p14:creationId xmlns:p14="http://schemas.microsoft.com/office/powerpoint/2010/main" val="3168662469"/>
      </p:ext>
    </p:extLst>
  </p:cSld>
  <p:clrMapOvr>
    <a:masterClrMapping/>
  </p:clrMapOvr>
  <mc:AlternateContent xmlns:mc="http://schemas.openxmlformats.org/markup-compatibility/2006" xmlns:p14="http://schemas.microsoft.com/office/powerpoint/2010/main">
    <mc:Choice Requires="p14">
      <p:transition spd="slow" p14:dur="4400">
        <p14:honeycomb/>
        <p:sndAc>
          <p:stSnd>
            <p:snd r:embed="rId2" name="laser.wav"/>
          </p:stSnd>
        </p:sndAc>
      </p:transition>
    </mc:Choice>
    <mc:Fallback xmlns="">
      <p:transition spd="slow">
        <p:fade/>
        <p:sndAc>
          <p:stSnd>
            <p:snd r:embed="rId15" name="laser.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7" presetClass="entr" presetSubtype="0" fill="hold"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1000"/>
                                        <p:tgtEl>
                                          <p:spTgt spid="6"/>
                                        </p:tgtEl>
                                      </p:cBhvr>
                                    </p:animEffect>
                                    <p:anim calcmode="lin" valueType="num">
                                      <p:cBhvr>
                                        <p:cTn id="14" dur="1000" fill="hold"/>
                                        <p:tgtEl>
                                          <p:spTgt spid="6"/>
                                        </p:tgtEl>
                                        <p:attrNameLst>
                                          <p:attrName>ppt_x</p:attrName>
                                        </p:attrNameLst>
                                      </p:cBhvr>
                                      <p:tavLst>
                                        <p:tav tm="0">
                                          <p:val>
                                            <p:strVal val="#ppt_x"/>
                                          </p:val>
                                        </p:tav>
                                        <p:tav tm="100000">
                                          <p:val>
                                            <p:strVal val="#ppt_x"/>
                                          </p:val>
                                        </p:tav>
                                      </p:tavLst>
                                    </p:anim>
                                    <p:anim calcmode="lin" valueType="num">
                                      <p:cBhvr>
                                        <p:cTn id="15" dur="1000" fill="hold"/>
                                        <p:tgtEl>
                                          <p:spTgt spid="6"/>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1000"/>
                                        <p:tgtEl>
                                          <p:spTgt spid="5"/>
                                        </p:tgtEl>
                                      </p:cBhvr>
                                    </p:animEffect>
                                    <p:anim calcmode="lin" valueType="num">
                                      <p:cBhvr>
                                        <p:cTn id="20" dur="1000" fill="hold"/>
                                        <p:tgtEl>
                                          <p:spTgt spid="5"/>
                                        </p:tgtEl>
                                        <p:attrNameLst>
                                          <p:attrName>ppt_x</p:attrName>
                                        </p:attrNameLst>
                                      </p:cBhvr>
                                      <p:tavLst>
                                        <p:tav tm="0">
                                          <p:val>
                                            <p:strVal val="#ppt_x"/>
                                          </p:val>
                                        </p:tav>
                                        <p:tav tm="100000">
                                          <p:val>
                                            <p:strVal val="#ppt_x"/>
                                          </p:val>
                                        </p:tav>
                                      </p:tavLst>
                                    </p:anim>
                                    <p:anim calcmode="lin" valueType="num">
                                      <p:cBhvr>
                                        <p:cTn id="21" dur="1000" fill="hold"/>
                                        <p:tgtEl>
                                          <p:spTgt spid="5"/>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2" presetClass="entr" presetSubtype="2" fill="hold" nodeType="after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1+#ppt_w/2"/>
                                          </p:val>
                                        </p:tav>
                                        <p:tav tm="100000">
                                          <p:val>
                                            <p:strVal val="#ppt_x"/>
                                          </p:val>
                                        </p:tav>
                                      </p:tavLst>
                                    </p:anim>
                                    <p:anim calcmode="lin" valueType="num">
                                      <p:cBhvr additive="base">
                                        <p:cTn id="26" dur="500" fill="hold"/>
                                        <p:tgtEl>
                                          <p:spTgt spid="7"/>
                                        </p:tgtEl>
                                        <p:attrNameLst>
                                          <p:attrName>ppt_y</p:attrName>
                                        </p:attrNameLst>
                                      </p:cBhvr>
                                      <p:tavLst>
                                        <p:tav tm="0">
                                          <p:val>
                                            <p:strVal val="#ppt_y"/>
                                          </p:val>
                                        </p:tav>
                                        <p:tav tm="100000">
                                          <p:val>
                                            <p:strVal val="#ppt_y"/>
                                          </p:val>
                                        </p:tav>
                                      </p:tavLst>
                                    </p:anim>
                                  </p:childTnLst>
                                </p:cTn>
                              </p:par>
                            </p:childTnLst>
                          </p:cTn>
                        </p:par>
                        <p:par>
                          <p:cTn id="27" fill="hold">
                            <p:stCondLst>
                              <p:cond delay="3500"/>
                            </p:stCondLst>
                            <p:childTnLst>
                              <p:par>
                                <p:cTn id="28" presetID="25" presetClass="entr" presetSubtype="0" fill="hold" grpId="0" nodeType="afterEffect">
                                  <p:stCondLst>
                                    <p:cond delay="0"/>
                                  </p:stCondLst>
                                  <p:childTnLst>
                                    <p:set>
                                      <p:cBhvr>
                                        <p:cTn id="29" dur="1" fill="hold">
                                          <p:stCondLst>
                                            <p:cond delay="0"/>
                                          </p:stCondLst>
                                        </p:cTn>
                                        <p:tgtEl>
                                          <p:spTgt spid="17"/>
                                        </p:tgtEl>
                                        <p:attrNameLst>
                                          <p:attrName>style.visibility</p:attrName>
                                        </p:attrNameLst>
                                      </p:cBhvr>
                                      <p:to>
                                        <p:strVal val="visible"/>
                                      </p:to>
                                    </p:set>
                                    <p:anim calcmode="lin" valueType="num">
                                      <p:cBhvr>
                                        <p:cTn id="30" dur="500" decel="50000" fill="hold">
                                          <p:stCondLst>
                                            <p:cond delay="0"/>
                                          </p:stCondLst>
                                        </p:cTn>
                                        <p:tgtEl>
                                          <p:spTgt spid="17"/>
                                        </p:tgtEl>
                                        <p:attrNameLst>
                                          <p:attrName>style.rotation</p:attrName>
                                        </p:attrNameLst>
                                      </p:cBhvr>
                                      <p:tavLst>
                                        <p:tav tm="0">
                                          <p:val>
                                            <p:fltVal val="-90"/>
                                          </p:val>
                                        </p:tav>
                                        <p:tav tm="100000">
                                          <p:val>
                                            <p:fltVal val="0"/>
                                          </p:val>
                                        </p:tav>
                                      </p:tavLst>
                                    </p:anim>
                                    <p:anim calcmode="lin" valueType="num">
                                      <p:cBhvr>
                                        <p:cTn id="31" dur="500" decel="50000" fill="hold">
                                          <p:stCondLst>
                                            <p:cond delay="0"/>
                                          </p:stCondLst>
                                        </p:cTn>
                                        <p:tgtEl>
                                          <p:spTgt spid="17"/>
                                        </p:tgtEl>
                                        <p:attrNameLst>
                                          <p:attrName>ppt_w</p:attrName>
                                        </p:attrNameLst>
                                      </p:cBhvr>
                                      <p:tavLst>
                                        <p:tav tm="0">
                                          <p:val>
                                            <p:strVal val="#ppt_w"/>
                                          </p:val>
                                        </p:tav>
                                        <p:tav tm="100000">
                                          <p:val>
                                            <p:strVal val="#ppt_w*.05"/>
                                          </p:val>
                                        </p:tav>
                                      </p:tavLst>
                                    </p:anim>
                                    <p:anim calcmode="lin" valueType="num">
                                      <p:cBhvr>
                                        <p:cTn id="32" dur="500" accel="50000" fill="hold">
                                          <p:stCondLst>
                                            <p:cond delay="500"/>
                                          </p:stCondLst>
                                        </p:cTn>
                                        <p:tgtEl>
                                          <p:spTgt spid="17"/>
                                        </p:tgtEl>
                                        <p:attrNameLst>
                                          <p:attrName>ppt_w</p:attrName>
                                        </p:attrNameLst>
                                      </p:cBhvr>
                                      <p:tavLst>
                                        <p:tav tm="0">
                                          <p:val>
                                            <p:strVal val="#ppt_w*.05"/>
                                          </p:val>
                                        </p:tav>
                                        <p:tav tm="100000">
                                          <p:val>
                                            <p:strVal val="#ppt_w"/>
                                          </p:val>
                                        </p:tav>
                                      </p:tavLst>
                                    </p:anim>
                                    <p:anim calcmode="lin" valueType="num">
                                      <p:cBhvr>
                                        <p:cTn id="33" dur="1000" fill="hold"/>
                                        <p:tgtEl>
                                          <p:spTgt spid="17"/>
                                        </p:tgtEl>
                                        <p:attrNameLst>
                                          <p:attrName>ppt_h</p:attrName>
                                        </p:attrNameLst>
                                      </p:cBhvr>
                                      <p:tavLst>
                                        <p:tav tm="0">
                                          <p:val>
                                            <p:strVal val="#ppt_h"/>
                                          </p:val>
                                        </p:tav>
                                        <p:tav tm="100000">
                                          <p:val>
                                            <p:strVal val="#ppt_h"/>
                                          </p:val>
                                        </p:tav>
                                      </p:tavLst>
                                    </p:anim>
                                    <p:anim calcmode="lin" valueType="num">
                                      <p:cBhvr>
                                        <p:cTn id="34" dur="500" decel="50000" fill="hold">
                                          <p:stCondLst>
                                            <p:cond delay="0"/>
                                          </p:stCondLst>
                                        </p:cTn>
                                        <p:tgtEl>
                                          <p:spTgt spid="17"/>
                                        </p:tgtEl>
                                        <p:attrNameLst>
                                          <p:attrName>ppt_x</p:attrName>
                                        </p:attrNameLst>
                                      </p:cBhvr>
                                      <p:tavLst>
                                        <p:tav tm="0">
                                          <p:val>
                                            <p:strVal val="#ppt_x+.4"/>
                                          </p:val>
                                        </p:tav>
                                        <p:tav tm="100000">
                                          <p:val>
                                            <p:strVal val="#ppt_x"/>
                                          </p:val>
                                        </p:tav>
                                      </p:tavLst>
                                    </p:anim>
                                    <p:anim calcmode="lin" valueType="num">
                                      <p:cBhvr>
                                        <p:cTn id="35" dur="500" decel="50000" fill="hold">
                                          <p:stCondLst>
                                            <p:cond delay="0"/>
                                          </p:stCondLst>
                                        </p:cTn>
                                        <p:tgtEl>
                                          <p:spTgt spid="17"/>
                                        </p:tgtEl>
                                        <p:attrNameLst>
                                          <p:attrName>ppt_y</p:attrName>
                                        </p:attrNameLst>
                                      </p:cBhvr>
                                      <p:tavLst>
                                        <p:tav tm="0">
                                          <p:val>
                                            <p:strVal val="#ppt_y-.2"/>
                                          </p:val>
                                        </p:tav>
                                        <p:tav tm="100000">
                                          <p:val>
                                            <p:strVal val="#ppt_y+.1"/>
                                          </p:val>
                                        </p:tav>
                                      </p:tavLst>
                                    </p:anim>
                                    <p:anim calcmode="lin" valueType="num">
                                      <p:cBhvr>
                                        <p:cTn id="36" dur="500" accel="50000" fill="hold">
                                          <p:stCondLst>
                                            <p:cond delay="500"/>
                                          </p:stCondLst>
                                        </p:cTn>
                                        <p:tgtEl>
                                          <p:spTgt spid="17"/>
                                        </p:tgtEl>
                                        <p:attrNameLst>
                                          <p:attrName>ppt_y</p:attrName>
                                        </p:attrNameLst>
                                      </p:cBhvr>
                                      <p:tavLst>
                                        <p:tav tm="0">
                                          <p:val>
                                            <p:strVal val="#ppt_y+.1"/>
                                          </p:val>
                                        </p:tav>
                                        <p:tav tm="100000">
                                          <p:val>
                                            <p:strVal val="#ppt_y"/>
                                          </p:val>
                                        </p:tav>
                                      </p:tavLst>
                                    </p:anim>
                                    <p:animEffect transition="in" filter="fade">
                                      <p:cBhvr>
                                        <p:cTn id="37" dur="1000" decel="50000">
                                          <p:stCondLst>
                                            <p:cond delay="0"/>
                                          </p:stCondLst>
                                        </p:cTn>
                                        <p:tgtEl>
                                          <p:spTgt spid="17"/>
                                        </p:tgtEl>
                                      </p:cBhvr>
                                    </p:animEffect>
                                  </p:childTnLst>
                                </p:cTn>
                              </p:par>
                            </p:childTnLst>
                          </p:cTn>
                        </p:par>
                        <p:par>
                          <p:cTn id="38" fill="hold">
                            <p:stCondLst>
                              <p:cond delay="4500"/>
                            </p:stCondLst>
                            <p:childTnLst>
                              <p:par>
                                <p:cTn id="39" presetID="49" presetClass="entr" presetSubtype="0" decel="100000" fill="hold" grpId="0" nodeType="afterEffect">
                                  <p:stCondLst>
                                    <p:cond delay="0"/>
                                  </p:stCondLst>
                                  <p:childTnLst>
                                    <p:set>
                                      <p:cBhvr>
                                        <p:cTn id="40" dur="1" fill="hold">
                                          <p:stCondLst>
                                            <p:cond delay="0"/>
                                          </p:stCondLst>
                                        </p:cTn>
                                        <p:tgtEl>
                                          <p:spTgt spid="13"/>
                                        </p:tgtEl>
                                        <p:attrNameLst>
                                          <p:attrName>style.visibility</p:attrName>
                                        </p:attrNameLst>
                                      </p:cBhvr>
                                      <p:to>
                                        <p:strVal val="visible"/>
                                      </p:to>
                                    </p:set>
                                    <p:anim calcmode="lin" valueType="num">
                                      <p:cBhvr>
                                        <p:cTn id="41" dur="500" fill="hold"/>
                                        <p:tgtEl>
                                          <p:spTgt spid="13"/>
                                        </p:tgtEl>
                                        <p:attrNameLst>
                                          <p:attrName>ppt_w</p:attrName>
                                        </p:attrNameLst>
                                      </p:cBhvr>
                                      <p:tavLst>
                                        <p:tav tm="0">
                                          <p:val>
                                            <p:fltVal val="0"/>
                                          </p:val>
                                        </p:tav>
                                        <p:tav tm="100000">
                                          <p:val>
                                            <p:strVal val="#ppt_w"/>
                                          </p:val>
                                        </p:tav>
                                      </p:tavLst>
                                    </p:anim>
                                    <p:anim calcmode="lin" valueType="num">
                                      <p:cBhvr>
                                        <p:cTn id="42" dur="500" fill="hold"/>
                                        <p:tgtEl>
                                          <p:spTgt spid="13"/>
                                        </p:tgtEl>
                                        <p:attrNameLst>
                                          <p:attrName>ppt_h</p:attrName>
                                        </p:attrNameLst>
                                      </p:cBhvr>
                                      <p:tavLst>
                                        <p:tav tm="0">
                                          <p:val>
                                            <p:fltVal val="0"/>
                                          </p:val>
                                        </p:tav>
                                        <p:tav tm="100000">
                                          <p:val>
                                            <p:strVal val="#ppt_h"/>
                                          </p:val>
                                        </p:tav>
                                      </p:tavLst>
                                    </p:anim>
                                    <p:anim calcmode="lin" valueType="num">
                                      <p:cBhvr>
                                        <p:cTn id="43" dur="500" fill="hold"/>
                                        <p:tgtEl>
                                          <p:spTgt spid="13"/>
                                        </p:tgtEl>
                                        <p:attrNameLst>
                                          <p:attrName>style.rotation</p:attrName>
                                        </p:attrNameLst>
                                      </p:cBhvr>
                                      <p:tavLst>
                                        <p:tav tm="0">
                                          <p:val>
                                            <p:fltVal val="360"/>
                                          </p:val>
                                        </p:tav>
                                        <p:tav tm="100000">
                                          <p:val>
                                            <p:fltVal val="0"/>
                                          </p:val>
                                        </p:tav>
                                      </p:tavLst>
                                    </p:anim>
                                    <p:animEffect transition="in" filter="fade">
                                      <p:cBhvr>
                                        <p:cTn id="44" dur="500"/>
                                        <p:tgtEl>
                                          <p:spTgt spid="13"/>
                                        </p:tgtEl>
                                      </p:cBhvr>
                                    </p:animEffect>
                                  </p:childTnLst>
                                </p:cTn>
                              </p:par>
                            </p:childTnLst>
                          </p:cTn>
                        </p:par>
                        <p:par>
                          <p:cTn id="45" fill="hold">
                            <p:stCondLst>
                              <p:cond delay="5000"/>
                            </p:stCondLst>
                            <p:childTnLst>
                              <p:par>
                                <p:cTn id="46" presetID="18" presetClass="entr" presetSubtype="6" fill="hold" grpId="0" nodeType="afterEffect">
                                  <p:stCondLst>
                                    <p:cond delay="0"/>
                                  </p:stCondLst>
                                  <p:childTnLst>
                                    <p:set>
                                      <p:cBhvr>
                                        <p:cTn id="47" dur="1" fill="hold">
                                          <p:stCondLst>
                                            <p:cond delay="0"/>
                                          </p:stCondLst>
                                        </p:cTn>
                                        <p:tgtEl>
                                          <p:spTgt spid="14"/>
                                        </p:tgtEl>
                                        <p:attrNameLst>
                                          <p:attrName>style.visibility</p:attrName>
                                        </p:attrNameLst>
                                      </p:cBhvr>
                                      <p:to>
                                        <p:strVal val="visible"/>
                                      </p:to>
                                    </p:set>
                                    <p:animEffect transition="in" filter="strips(downRight)">
                                      <p:cBhvr>
                                        <p:cTn id="48" dur="500"/>
                                        <p:tgtEl>
                                          <p:spTgt spid="14"/>
                                        </p:tgtEl>
                                      </p:cBhvr>
                                    </p:animEffect>
                                  </p:childTnLst>
                                </p:cTn>
                              </p:par>
                            </p:childTnLst>
                          </p:cTn>
                        </p:par>
                        <p:par>
                          <p:cTn id="49" fill="hold">
                            <p:stCondLst>
                              <p:cond delay="5500"/>
                            </p:stCondLst>
                            <p:childTnLst>
                              <p:par>
                                <p:cTn id="50" presetID="18" presetClass="entr" presetSubtype="12" fill="hold" grpId="0" nodeType="after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strips(downLeft)">
                                      <p:cBhvr>
                                        <p:cTn id="52" dur="500"/>
                                        <p:tgtEl>
                                          <p:spTgt spid="15"/>
                                        </p:tgtEl>
                                      </p:cBhvr>
                                    </p:animEffect>
                                  </p:childTnLst>
                                </p:cTn>
                              </p:par>
                            </p:childTnLst>
                          </p:cTn>
                        </p:par>
                        <p:par>
                          <p:cTn id="53" fill="hold">
                            <p:stCondLst>
                              <p:cond delay="6000"/>
                            </p:stCondLst>
                            <p:childTnLst>
                              <p:par>
                                <p:cTn id="54" presetID="18" presetClass="entr" presetSubtype="9" fill="hold" grpId="0" nodeType="afterEffect">
                                  <p:stCondLst>
                                    <p:cond delay="0"/>
                                  </p:stCondLst>
                                  <p:childTnLst>
                                    <p:set>
                                      <p:cBhvr>
                                        <p:cTn id="55" dur="1" fill="hold">
                                          <p:stCondLst>
                                            <p:cond delay="0"/>
                                          </p:stCondLst>
                                        </p:cTn>
                                        <p:tgtEl>
                                          <p:spTgt spid="16"/>
                                        </p:tgtEl>
                                        <p:attrNameLst>
                                          <p:attrName>style.visibility</p:attrName>
                                        </p:attrNameLst>
                                      </p:cBhvr>
                                      <p:to>
                                        <p:strVal val="visible"/>
                                      </p:to>
                                    </p:set>
                                    <p:animEffect transition="in" filter="strips(upLeft)">
                                      <p:cBhvr>
                                        <p:cTn id="56" dur="500"/>
                                        <p:tgtEl>
                                          <p:spTgt spid="16"/>
                                        </p:tgtEl>
                                      </p:cBhvr>
                                    </p:animEffect>
                                  </p:childTnLst>
                                </p:cTn>
                              </p:par>
                            </p:childTnLst>
                          </p:cTn>
                        </p:par>
                        <p:par>
                          <p:cTn id="57" fill="hold">
                            <p:stCondLst>
                              <p:cond delay="6500"/>
                            </p:stCondLst>
                            <p:childTnLst>
                              <p:par>
                                <p:cTn id="58" presetID="2" presetClass="entr" presetSubtype="8" fill="hold" grpId="0" nodeType="afterEffect">
                                  <p:stCondLst>
                                    <p:cond delay="0"/>
                                  </p:stCondLst>
                                  <p:childTnLst>
                                    <p:set>
                                      <p:cBhvr>
                                        <p:cTn id="59" dur="1" fill="hold">
                                          <p:stCondLst>
                                            <p:cond delay="0"/>
                                          </p:stCondLst>
                                        </p:cTn>
                                        <p:tgtEl>
                                          <p:spTgt spid="18"/>
                                        </p:tgtEl>
                                        <p:attrNameLst>
                                          <p:attrName>style.visibility</p:attrName>
                                        </p:attrNameLst>
                                      </p:cBhvr>
                                      <p:to>
                                        <p:strVal val="visible"/>
                                      </p:to>
                                    </p:set>
                                    <p:anim calcmode="lin" valueType="num">
                                      <p:cBhvr additive="base">
                                        <p:cTn id="60" dur="500" fill="hold"/>
                                        <p:tgtEl>
                                          <p:spTgt spid="18"/>
                                        </p:tgtEl>
                                        <p:attrNameLst>
                                          <p:attrName>ppt_x</p:attrName>
                                        </p:attrNameLst>
                                      </p:cBhvr>
                                      <p:tavLst>
                                        <p:tav tm="0">
                                          <p:val>
                                            <p:strVal val="0-#ppt_w/2"/>
                                          </p:val>
                                        </p:tav>
                                        <p:tav tm="100000">
                                          <p:val>
                                            <p:strVal val="#ppt_x"/>
                                          </p:val>
                                        </p:tav>
                                      </p:tavLst>
                                    </p:anim>
                                    <p:anim calcmode="lin" valueType="num">
                                      <p:cBhvr additive="base">
                                        <p:cTn id="61" dur="500" fill="hold"/>
                                        <p:tgtEl>
                                          <p:spTgt spid="18"/>
                                        </p:tgtEl>
                                        <p:attrNameLst>
                                          <p:attrName>ppt_y</p:attrName>
                                        </p:attrNameLst>
                                      </p:cBhvr>
                                      <p:tavLst>
                                        <p:tav tm="0">
                                          <p:val>
                                            <p:strVal val="#ppt_y"/>
                                          </p:val>
                                        </p:tav>
                                        <p:tav tm="100000">
                                          <p:val>
                                            <p:strVal val="#ppt_y"/>
                                          </p:val>
                                        </p:tav>
                                      </p:tavLst>
                                    </p:anim>
                                  </p:childTnLst>
                                </p:cTn>
                              </p:par>
                            </p:childTnLst>
                          </p:cTn>
                        </p:par>
                        <p:par>
                          <p:cTn id="62" fill="hold">
                            <p:stCondLst>
                              <p:cond delay="7000"/>
                            </p:stCondLst>
                            <p:childTnLst>
                              <p:par>
                                <p:cTn id="63" presetID="2" presetClass="entr" presetSubtype="8" fill="hold" grpId="0" nodeType="afterEffect">
                                  <p:stCondLst>
                                    <p:cond delay="0"/>
                                  </p:stCondLst>
                                  <p:childTnLst>
                                    <p:set>
                                      <p:cBhvr>
                                        <p:cTn id="64" dur="1" fill="hold">
                                          <p:stCondLst>
                                            <p:cond delay="0"/>
                                          </p:stCondLst>
                                        </p:cTn>
                                        <p:tgtEl>
                                          <p:spTgt spid="23"/>
                                        </p:tgtEl>
                                        <p:attrNameLst>
                                          <p:attrName>style.visibility</p:attrName>
                                        </p:attrNameLst>
                                      </p:cBhvr>
                                      <p:to>
                                        <p:strVal val="visible"/>
                                      </p:to>
                                    </p:set>
                                    <p:anim calcmode="lin" valueType="num">
                                      <p:cBhvr additive="base">
                                        <p:cTn id="65" dur="500" fill="hold"/>
                                        <p:tgtEl>
                                          <p:spTgt spid="23"/>
                                        </p:tgtEl>
                                        <p:attrNameLst>
                                          <p:attrName>ppt_x</p:attrName>
                                        </p:attrNameLst>
                                      </p:cBhvr>
                                      <p:tavLst>
                                        <p:tav tm="0">
                                          <p:val>
                                            <p:strVal val="0-#ppt_w/2"/>
                                          </p:val>
                                        </p:tav>
                                        <p:tav tm="100000">
                                          <p:val>
                                            <p:strVal val="#ppt_x"/>
                                          </p:val>
                                        </p:tav>
                                      </p:tavLst>
                                    </p:anim>
                                    <p:anim calcmode="lin" valueType="num">
                                      <p:cBhvr additive="base">
                                        <p:cTn id="66" dur="500" fill="hold"/>
                                        <p:tgtEl>
                                          <p:spTgt spid="23"/>
                                        </p:tgtEl>
                                        <p:attrNameLst>
                                          <p:attrName>ppt_y</p:attrName>
                                        </p:attrNameLst>
                                      </p:cBhvr>
                                      <p:tavLst>
                                        <p:tav tm="0">
                                          <p:val>
                                            <p:strVal val="#ppt_y"/>
                                          </p:val>
                                        </p:tav>
                                        <p:tav tm="100000">
                                          <p:val>
                                            <p:strVal val="#ppt_y"/>
                                          </p:val>
                                        </p:tav>
                                      </p:tavLst>
                                    </p:anim>
                                  </p:childTnLst>
                                </p:cTn>
                              </p:par>
                            </p:childTnLst>
                          </p:cTn>
                        </p:par>
                        <p:par>
                          <p:cTn id="67" fill="hold">
                            <p:stCondLst>
                              <p:cond delay="7500"/>
                            </p:stCondLst>
                            <p:childTnLst>
                              <p:par>
                                <p:cTn id="68" presetID="2" presetClass="entr" presetSubtype="2" fill="hold" grpId="0" nodeType="afterEffect">
                                  <p:stCondLst>
                                    <p:cond delay="0"/>
                                  </p:stCondLst>
                                  <p:childTnLst>
                                    <p:set>
                                      <p:cBhvr>
                                        <p:cTn id="69" dur="1" fill="hold">
                                          <p:stCondLst>
                                            <p:cond delay="0"/>
                                          </p:stCondLst>
                                        </p:cTn>
                                        <p:tgtEl>
                                          <p:spTgt spid="19"/>
                                        </p:tgtEl>
                                        <p:attrNameLst>
                                          <p:attrName>style.visibility</p:attrName>
                                        </p:attrNameLst>
                                      </p:cBhvr>
                                      <p:to>
                                        <p:strVal val="visible"/>
                                      </p:to>
                                    </p:set>
                                    <p:anim calcmode="lin" valueType="num">
                                      <p:cBhvr additive="base">
                                        <p:cTn id="70" dur="500" fill="hold"/>
                                        <p:tgtEl>
                                          <p:spTgt spid="19"/>
                                        </p:tgtEl>
                                        <p:attrNameLst>
                                          <p:attrName>ppt_x</p:attrName>
                                        </p:attrNameLst>
                                      </p:cBhvr>
                                      <p:tavLst>
                                        <p:tav tm="0">
                                          <p:val>
                                            <p:strVal val="1+#ppt_w/2"/>
                                          </p:val>
                                        </p:tav>
                                        <p:tav tm="100000">
                                          <p:val>
                                            <p:strVal val="#ppt_x"/>
                                          </p:val>
                                        </p:tav>
                                      </p:tavLst>
                                    </p:anim>
                                    <p:anim calcmode="lin" valueType="num">
                                      <p:cBhvr additive="base">
                                        <p:cTn id="71" dur="500" fill="hold"/>
                                        <p:tgtEl>
                                          <p:spTgt spid="19"/>
                                        </p:tgtEl>
                                        <p:attrNameLst>
                                          <p:attrName>ppt_y</p:attrName>
                                        </p:attrNameLst>
                                      </p:cBhvr>
                                      <p:tavLst>
                                        <p:tav tm="0">
                                          <p:val>
                                            <p:strVal val="#ppt_y"/>
                                          </p:val>
                                        </p:tav>
                                        <p:tav tm="100000">
                                          <p:val>
                                            <p:strVal val="#ppt_y"/>
                                          </p:val>
                                        </p:tav>
                                      </p:tavLst>
                                    </p:anim>
                                  </p:childTnLst>
                                </p:cTn>
                              </p:par>
                            </p:childTnLst>
                          </p:cTn>
                        </p:par>
                        <p:par>
                          <p:cTn id="72" fill="hold">
                            <p:stCondLst>
                              <p:cond delay="8000"/>
                            </p:stCondLst>
                            <p:childTnLst>
                              <p:par>
                                <p:cTn id="73" presetID="2" presetClass="entr" presetSubtype="8" fill="hold" grpId="0" nodeType="afterEffect">
                                  <p:stCondLst>
                                    <p:cond delay="0"/>
                                  </p:stCondLst>
                                  <p:childTnLst>
                                    <p:set>
                                      <p:cBhvr>
                                        <p:cTn id="74" dur="1" fill="hold">
                                          <p:stCondLst>
                                            <p:cond delay="0"/>
                                          </p:stCondLst>
                                        </p:cTn>
                                        <p:tgtEl>
                                          <p:spTgt spid="24"/>
                                        </p:tgtEl>
                                        <p:attrNameLst>
                                          <p:attrName>style.visibility</p:attrName>
                                        </p:attrNameLst>
                                      </p:cBhvr>
                                      <p:to>
                                        <p:strVal val="visible"/>
                                      </p:to>
                                    </p:set>
                                    <p:anim calcmode="lin" valueType="num">
                                      <p:cBhvr additive="base">
                                        <p:cTn id="75" dur="500" fill="hold"/>
                                        <p:tgtEl>
                                          <p:spTgt spid="24"/>
                                        </p:tgtEl>
                                        <p:attrNameLst>
                                          <p:attrName>ppt_x</p:attrName>
                                        </p:attrNameLst>
                                      </p:cBhvr>
                                      <p:tavLst>
                                        <p:tav tm="0">
                                          <p:val>
                                            <p:strVal val="0-#ppt_w/2"/>
                                          </p:val>
                                        </p:tav>
                                        <p:tav tm="100000">
                                          <p:val>
                                            <p:strVal val="#ppt_x"/>
                                          </p:val>
                                        </p:tav>
                                      </p:tavLst>
                                    </p:anim>
                                    <p:anim calcmode="lin" valueType="num">
                                      <p:cBhvr additive="base">
                                        <p:cTn id="76" dur="500" fill="hold"/>
                                        <p:tgtEl>
                                          <p:spTgt spid="24"/>
                                        </p:tgtEl>
                                        <p:attrNameLst>
                                          <p:attrName>ppt_y</p:attrName>
                                        </p:attrNameLst>
                                      </p:cBhvr>
                                      <p:tavLst>
                                        <p:tav tm="0">
                                          <p:val>
                                            <p:strVal val="#ppt_y"/>
                                          </p:val>
                                        </p:tav>
                                        <p:tav tm="100000">
                                          <p:val>
                                            <p:strVal val="#ppt_y"/>
                                          </p:val>
                                        </p:tav>
                                      </p:tavLst>
                                    </p:anim>
                                  </p:childTnLst>
                                </p:cTn>
                              </p:par>
                            </p:childTnLst>
                          </p:cTn>
                        </p:par>
                        <p:par>
                          <p:cTn id="77" fill="hold">
                            <p:stCondLst>
                              <p:cond delay="8500"/>
                            </p:stCondLst>
                            <p:childTnLst>
                              <p:par>
                                <p:cTn id="78" presetID="2" presetClass="entr" presetSubtype="2" fill="hold" grpId="0" nodeType="afterEffect">
                                  <p:stCondLst>
                                    <p:cond delay="0"/>
                                  </p:stCondLst>
                                  <p:childTnLst>
                                    <p:set>
                                      <p:cBhvr>
                                        <p:cTn id="79" dur="1" fill="hold">
                                          <p:stCondLst>
                                            <p:cond delay="0"/>
                                          </p:stCondLst>
                                        </p:cTn>
                                        <p:tgtEl>
                                          <p:spTgt spid="27"/>
                                        </p:tgtEl>
                                        <p:attrNameLst>
                                          <p:attrName>style.visibility</p:attrName>
                                        </p:attrNameLst>
                                      </p:cBhvr>
                                      <p:to>
                                        <p:strVal val="visible"/>
                                      </p:to>
                                    </p:set>
                                    <p:anim calcmode="lin" valueType="num">
                                      <p:cBhvr additive="base">
                                        <p:cTn id="80" dur="500" fill="hold"/>
                                        <p:tgtEl>
                                          <p:spTgt spid="27"/>
                                        </p:tgtEl>
                                        <p:attrNameLst>
                                          <p:attrName>ppt_x</p:attrName>
                                        </p:attrNameLst>
                                      </p:cBhvr>
                                      <p:tavLst>
                                        <p:tav tm="0">
                                          <p:val>
                                            <p:strVal val="1+#ppt_w/2"/>
                                          </p:val>
                                        </p:tav>
                                        <p:tav tm="100000">
                                          <p:val>
                                            <p:strVal val="#ppt_x"/>
                                          </p:val>
                                        </p:tav>
                                      </p:tavLst>
                                    </p:anim>
                                    <p:anim calcmode="lin" valueType="num">
                                      <p:cBhvr additive="base">
                                        <p:cTn id="81" dur="500" fill="hold"/>
                                        <p:tgtEl>
                                          <p:spTgt spid="27"/>
                                        </p:tgtEl>
                                        <p:attrNameLst>
                                          <p:attrName>ppt_y</p:attrName>
                                        </p:attrNameLst>
                                      </p:cBhvr>
                                      <p:tavLst>
                                        <p:tav tm="0">
                                          <p:val>
                                            <p:strVal val="#ppt_y"/>
                                          </p:val>
                                        </p:tav>
                                        <p:tav tm="100000">
                                          <p:val>
                                            <p:strVal val="#ppt_y"/>
                                          </p:val>
                                        </p:tav>
                                      </p:tavLst>
                                    </p:anim>
                                  </p:childTnLst>
                                </p:cTn>
                              </p:par>
                            </p:childTnLst>
                          </p:cTn>
                        </p:par>
                        <p:par>
                          <p:cTn id="82" fill="hold">
                            <p:stCondLst>
                              <p:cond delay="9000"/>
                            </p:stCondLst>
                            <p:childTnLst>
                              <p:par>
                                <p:cTn id="83" presetID="2" presetClass="entr" presetSubtype="8" fill="hold" grpId="0" nodeType="afterEffect">
                                  <p:stCondLst>
                                    <p:cond delay="0"/>
                                  </p:stCondLst>
                                  <p:childTnLst>
                                    <p:set>
                                      <p:cBhvr>
                                        <p:cTn id="84" dur="1" fill="hold">
                                          <p:stCondLst>
                                            <p:cond delay="0"/>
                                          </p:stCondLst>
                                        </p:cTn>
                                        <p:tgtEl>
                                          <p:spTgt spid="25"/>
                                        </p:tgtEl>
                                        <p:attrNameLst>
                                          <p:attrName>style.visibility</p:attrName>
                                        </p:attrNameLst>
                                      </p:cBhvr>
                                      <p:to>
                                        <p:strVal val="visible"/>
                                      </p:to>
                                    </p:set>
                                    <p:anim calcmode="lin" valueType="num">
                                      <p:cBhvr additive="base">
                                        <p:cTn id="85" dur="500" fill="hold"/>
                                        <p:tgtEl>
                                          <p:spTgt spid="25"/>
                                        </p:tgtEl>
                                        <p:attrNameLst>
                                          <p:attrName>ppt_x</p:attrName>
                                        </p:attrNameLst>
                                      </p:cBhvr>
                                      <p:tavLst>
                                        <p:tav tm="0">
                                          <p:val>
                                            <p:strVal val="0-#ppt_w/2"/>
                                          </p:val>
                                        </p:tav>
                                        <p:tav tm="100000">
                                          <p:val>
                                            <p:strVal val="#ppt_x"/>
                                          </p:val>
                                        </p:tav>
                                      </p:tavLst>
                                    </p:anim>
                                    <p:anim calcmode="lin" valueType="num">
                                      <p:cBhvr additive="base">
                                        <p:cTn id="86" dur="500" fill="hold"/>
                                        <p:tgtEl>
                                          <p:spTgt spid="25"/>
                                        </p:tgtEl>
                                        <p:attrNameLst>
                                          <p:attrName>ppt_y</p:attrName>
                                        </p:attrNameLst>
                                      </p:cBhvr>
                                      <p:tavLst>
                                        <p:tav tm="0">
                                          <p:val>
                                            <p:strVal val="#ppt_y"/>
                                          </p:val>
                                        </p:tav>
                                        <p:tav tm="100000">
                                          <p:val>
                                            <p:strVal val="#ppt_y"/>
                                          </p:val>
                                        </p:tav>
                                      </p:tavLst>
                                    </p:anim>
                                  </p:childTnLst>
                                </p:cTn>
                              </p:par>
                            </p:childTnLst>
                          </p:cTn>
                        </p:par>
                        <p:par>
                          <p:cTn id="87" fill="hold">
                            <p:stCondLst>
                              <p:cond delay="9500"/>
                            </p:stCondLst>
                            <p:childTnLst>
                              <p:par>
                                <p:cTn id="88" presetID="2" presetClass="entr" presetSubtype="2" fill="hold" grpId="0" nodeType="afterEffect">
                                  <p:stCondLst>
                                    <p:cond delay="0"/>
                                  </p:stCondLst>
                                  <p:childTnLst>
                                    <p:set>
                                      <p:cBhvr>
                                        <p:cTn id="89" dur="1" fill="hold">
                                          <p:stCondLst>
                                            <p:cond delay="0"/>
                                          </p:stCondLst>
                                        </p:cTn>
                                        <p:tgtEl>
                                          <p:spTgt spid="28"/>
                                        </p:tgtEl>
                                        <p:attrNameLst>
                                          <p:attrName>style.visibility</p:attrName>
                                        </p:attrNameLst>
                                      </p:cBhvr>
                                      <p:to>
                                        <p:strVal val="visible"/>
                                      </p:to>
                                    </p:set>
                                    <p:anim calcmode="lin" valueType="num">
                                      <p:cBhvr additive="base">
                                        <p:cTn id="90" dur="500" fill="hold"/>
                                        <p:tgtEl>
                                          <p:spTgt spid="28"/>
                                        </p:tgtEl>
                                        <p:attrNameLst>
                                          <p:attrName>ppt_x</p:attrName>
                                        </p:attrNameLst>
                                      </p:cBhvr>
                                      <p:tavLst>
                                        <p:tav tm="0">
                                          <p:val>
                                            <p:strVal val="1+#ppt_w/2"/>
                                          </p:val>
                                        </p:tav>
                                        <p:tav tm="100000">
                                          <p:val>
                                            <p:strVal val="#ppt_x"/>
                                          </p:val>
                                        </p:tav>
                                      </p:tavLst>
                                    </p:anim>
                                    <p:anim calcmode="lin" valueType="num">
                                      <p:cBhvr additive="base">
                                        <p:cTn id="91" dur="500" fill="hold"/>
                                        <p:tgtEl>
                                          <p:spTgt spid="28"/>
                                        </p:tgtEl>
                                        <p:attrNameLst>
                                          <p:attrName>ppt_y</p:attrName>
                                        </p:attrNameLst>
                                      </p:cBhvr>
                                      <p:tavLst>
                                        <p:tav tm="0">
                                          <p:val>
                                            <p:strVal val="#ppt_y"/>
                                          </p:val>
                                        </p:tav>
                                        <p:tav tm="100000">
                                          <p:val>
                                            <p:strVal val="#ppt_y"/>
                                          </p:val>
                                        </p:tav>
                                      </p:tavLst>
                                    </p:anim>
                                  </p:childTnLst>
                                </p:cTn>
                              </p:par>
                            </p:childTnLst>
                          </p:cTn>
                        </p:par>
                        <p:par>
                          <p:cTn id="92" fill="hold">
                            <p:stCondLst>
                              <p:cond delay="10000"/>
                            </p:stCondLst>
                            <p:childTnLst>
                              <p:par>
                                <p:cTn id="93" presetID="2" presetClass="entr" presetSubtype="8" fill="hold" grpId="0" nodeType="afterEffect">
                                  <p:stCondLst>
                                    <p:cond delay="0"/>
                                  </p:stCondLst>
                                  <p:childTnLst>
                                    <p:set>
                                      <p:cBhvr>
                                        <p:cTn id="94" dur="1" fill="hold">
                                          <p:stCondLst>
                                            <p:cond delay="0"/>
                                          </p:stCondLst>
                                        </p:cTn>
                                        <p:tgtEl>
                                          <p:spTgt spid="26"/>
                                        </p:tgtEl>
                                        <p:attrNameLst>
                                          <p:attrName>style.visibility</p:attrName>
                                        </p:attrNameLst>
                                      </p:cBhvr>
                                      <p:to>
                                        <p:strVal val="visible"/>
                                      </p:to>
                                    </p:set>
                                    <p:anim calcmode="lin" valueType="num">
                                      <p:cBhvr additive="base">
                                        <p:cTn id="95" dur="500" fill="hold"/>
                                        <p:tgtEl>
                                          <p:spTgt spid="26"/>
                                        </p:tgtEl>
                                        <p:attrNameLst>
                                          <p:attrName>ppt_x</p:attrName>
                                        </p:attrNameLst>
                                      </p:cBhvr>
                                      <p:tavLst>
                                        <p:tav tm="0">
                                          <p:val>
                                            <p:strVal val="0-#ppt_w/2"/>
                                          </p:val>
                                        </p:tav>
                                        <p:tav tm="100000">
                                          <p:val>
                                            <p:strVal val="#ppt_x"/>
                                          </p:val>
                                        </p:tav>
                                      </p:tavLst>
                                    </p:anim>
                                    <p:anim calcmode="lin" valueType="num">
                                      <p:cBhvr additive="base">
                                        <p:cTn id="96" dur="500" fill="hold"/>
                                        <p:tgtEl>
                                          <p:spTgt spid="26"/>
                                        </p:tgtEl>
                                        <p:attrNameLst>
                                          <p:attrName>ppt_y</p:attrName>
                                        </p:attrNameLst>
                                      </p:cBhvr>
                                      <p:tavLst>
                                        <p:tav tm="0">
                                          <p:val>
                                            <p:strVal val="#ppt_y"/>
                                          </p:val>
                                        </p:tav>
                                        <p:tav tm="100000">
                                          <p:val>
                                            <p:strVal val="#ppt_y"/>
                                          </p:val>
                                        </p:tav>
                                      </p:tavLst>
                                    </p:anim>
                                  </p:childTnLst>
                                </p:cTn>
                              </p:par>
                            </p:childTnLst>
                          </p:cTn>
                        </p:par>
                        <p:par>
                          <p:cTn id="97" fill="hold">
                            <p:stCondLst>
                              <p:cond delay="10500"/>
                            </p:stCondLst>
                            <p:childTnLst>
                              <p:par>
                                <p:cTn id="98" presetID="2" presetClass="entr" presetSubtype="2" fill="hold" grpId="0" nodeType="afterEffect">
                                  <p:stCondLst>
                                    <p:cond delay="0"/>
                                  </p:stCondLst>
                                  <p:childTnLst>
                                    <p:set>
                                      <p:cBhvr>
                                        <p:cTn id="99" dur="1" fill="hold">
                                          <p:stCondLst>
                                            <p:cond delay="0"/>
                                          </p:stCondLst>
                                        </p:cTn>
                                        <p:tgtEl>
                                          <p:spTgt spid="30"/>
                                        </p:tgtEl>
                                        <p:attrNameLst>
                                          <p:attrName>style.visibility</p:attrName>
                                        </p:attrNameLst>
                                      </p:cBhvr>
                                      <p:to>
                                        <p:strVal val="visible"/>
                                      </p:to>
                                    </p:set>
                                    <p:anim calcmode="lin" valueType="num">
                                      <p:cBhvr additive="base">
                                        <p:cTn id="100" dur="500" fill="hold"/>
                                        <p:tgtEl>
                                          <p:spTgt spid="30"/>
                                        </p:tgtEl>
                                        <p:attrNameLst>
                                          <p:attrName>ppt_x</p:attrName>
                                        </p:attrNameLst>
                                      </p:cBhvr>
                                      <p:tavLst>
                                        <p:tav tm="0">
                                          <p:val>
                                            <p:strVal val="1+#ppt_w/2"/>
                                          </p:val>
                                        </p:tav>
                                        <p:tav tm="100000">
                                          <p:val>
                                            <p:strVal val="#ppt_x"/>
                                          </p:val>
                                        </p:tav>
                                      </p:tavLst>
                                    </p:anim>
                                    <p:anim calcmode="lin" valueType="num">
                                      <p:cBhvr additive="base">
                                        <p:cTn id="101" dur="500" fill="hold"/>
                                        <p:tgtEl>
                                          <p:spTgt spid="30"/>
                                        </p:tgtEl>
                                        <p:attrNameLst>
                                          <p:attrName>ppt_y</p:attrName>
                                        </p:attrNameLst>
                                      </p:cBhvr>
                                      <p:tavLst>
                                        <p:tav tm="0">
                                          <p:val>
                                            <p:strVal val="#ppt_y"/>
                                          </p:val>
                                        </p:tav>
                                        <p:tav tm="100000">
                                          <p:val>
                                            <p:strVal val="#ppt_y"/>
                                          </p:val>
                                        </p:tav>
                                      </p:tavLst>
                                    </p:anim>
                                  </p:childTnLst>
                                </p:cTn>
                              </p:par>
                            </p:childTnLst>
                          </p:cTn>
                        </p:par>
                        <p:par>
                          <p:cTn id="102" fill="hold">
                            <p:stCondLst>
                              <p:cond delay="11000"/>
                            </p:stCondLst>
                            <p:childTnLst>
                              <p:par>
                                <p:cTn id="103" presetID="2" presetClass="entr" presetSubtype="8" fill="hold" grpId="0" nodeType="afterEffect">
                                  <p:stCondLst>
                                    <p:cond delay="0"/>
                                  </p:stCondLst>
                                  <p:childTnLst>
                                    <p:set>
                                      <p:cBhvr>
                                        <p:cTn id="104" dur="1" fill="hold">
                                          <p:stCondLst>
                                            <p:cond delay="0"/>
                                          </p:stCondLst>
                                        </p:cTn>
                                        <p:tgtEl>
                                          <p:spTgt spid="33"/>
                                        </p:tgtEl>
                                        <p:attrNameLst>
                                          <p:attrName>style.visibility</p:attrName>
                                        </p:attrNameLst>
                                      </p:cBhvr>
                                      <p:to>
                                        <p:strVal val="visible"/>
                                      </p:to>
                                    </p:set>
                                    <p:anim calcmode="lin" valueType="num">
                                      <p:cBhvr additive="base">
                                        <p:cTn id="105" dur="500" fill="hold"/>
                                        <p:tgtEl>
                                          <p:spTgt spid="33"/>
                                        </p:tgtEl>
                                        <p:attrNameLst>
                                          <p:attrName>ppt_x</p:attrName>
                                        </p:attrNameLst>
                                      </p:cBhvr>
                                      <p:tavLst>
                                        <p:tav tm="0">
                                          <p:val>
                                            <p:strVal val="0-#ppt_w/2"/>
                                          </p:val>
                                        </p:tav>
                                        <p:tav tm="100000">
                                          <p:val>
                                            <p:strVal val="#ppt_x"/>
                                          </p:val>
                                        </p:tav>
                                      </p:tavLst>
                                    </p:anim>
                                    <p:anim calcmode="lin" valueType="num">
                                      <p:cBhvr additive="base">
                                        <p:cTn id="106" dur="500" fill="hold"/>
                                        <p:tgtEl>
                                          <p:spTgt spid="33"/>
                                        </p:tgtEl>
                                        <p:attrNameLst>
                                          <p:attrName>ppt_y</p:attrName>
                                        </p:attrNameLst>
                                      </p:cBhvr>
                                      <p:tavLst>
                                        <p:tav tm="0">
                                          <p:val>
                                            <p:strVal val="#ppt_y"/>
                                          </p:val>
                                        </p:tav>
                                        <p:tav tm="100000">
                                          <p:val>
                                            <p:strVal val="#ppt_y"/>
                                          </p:val>
                                        </p:tav>
                                      </p:tavLst>
                                    </p:anim>
                                  </p:childTnLst>
                                </p:cTn>
                              </p:par>
                            </p:childTnLst>
                          </p:cTn>
                        </p:par>
                        <p:par>
                          <p:cTn id="107" fill="hold">
                            <p:stCondLst>
                              <p:cond delay="11500"/>
                            </p:stCondLst>
                            <p:childTnLst>
                              <p:par>
                                <p:cTn id="108" presetID="2" presetClass="entr" presetSubtype="2" fill="hold" grpId="0" nodeType="afterEffect">
                                  <p:stCondLst>
                                    <p:cond delay="0"/>
                                  </p:stCondLst>
                                  <p:childTnLst>
                                    <p:set>
                                      <p:cBhvr>
                                        <p:cTn id="109" dur="1" fill="hold">
                                          <p:stCondLst>
                                            <p:cond delay="0"/>
                                          </p:stCondLst>
                                        </p:cTn>
                                        <p:tgtEl>
                                          <p:spTgt spid="35"/>
                                        </p:tgtEl>
                                        <p:attrNameLst>
                                          <p:attrName>style.visibility</p:attrName>
                                        </p:attrNameLst>
                                      </p:cBhvr>
                                      <p:to>
                                        <p:strVal val="visible"/>
                                      </p:to>
                                    </p:set>
                                    <p:anim calcmode="lin" valueType="num">
                                      <p:cBhvr additive="base">
                                        <p:cTn id="110" dur="500" fill="hold"/>
                                        <p:tgtEl>
                                          <p:spTgt spid="35"/>
                                        </p:tgtEl>
                                        <p:attrNameLst>
                                          <p:attrName>ppt_x</p:attrName>
                                        </p:attrNameLst>
                                      </p:cBhvr>
                                      <p:tavLst>
                                        <p:tav tm="0">
                                          <p:val>
                                            <p:strVal val="1+#ppt_w/2"/>
                                          </p:val>
                                        </p:tav>
                                        <p:tav tm="100000">
                                          <p:val>
                                            <p:strVal val="#ppt_x"/>
                                          </p:val>
                                        </p:tav>
                                      </p:tavLst>
                                    </p:anim>
                                    <p:anim calcmode="lin" valueType="num">
                                      <p:cBhvr additive="base">
                                        <p:cTn id="111" dur="500" fill="hold"/>
                                        <p:tgtEl>
                                          <p:spTgt spid="35"/>
                                        </p:tgtEl>
                                        <p:attrNameLst>
                                          <p:attrName>ppt_y</p:attrName>
                                        </p:attrNameLst>
                                      </p:cBhvr>
                                      <p:tavLst>
                                        <p:tav tm="0">
                                          <p:val>
                                            <p:strVal val="#ppt_y"/>
                                          </p:val>
                                        </p:tav>
                                        <p:tav tm="100000">
                                          <p:val>
                                            <p:strVal val="#ppt_y"/>
                                          </p:val>
                                        </p:tav>
                                      </p:tavLst>
                                    </p:anim>
                                  </p:childTnLst>
                                </p:cTn>
                              </p:par>
                            </p:childTnLst>
                          </p:cTn>
                        </p:par>
                        <p:par>
                          <p:cTn id="112" fill="hold">
                            <p:stCondLst>
                              <p:cond delay="12000"/>
                            </p:stCondLst>
                            <p:childTnLst>
                              <p:par>
                                <p:cTn id="113" presetID="2" presetClass="entr" presetSubtype="8" fill="hold" grpId="0" nodeType="afterEffect">
                                  <p:stCondLst>
                                    <p:cond delay="0"/>
                                  </p:stCondLst>
                                  <p:childTnLst>
                                    <p:set>
                                      <p:cBhvr>
                                        <p:cTn id="114" dur="1" fill="hold">
                                          <p:stCondLst>
                                            <p:cond delay="0"/>
                                          </p:stCondLst>
                                        </p:cTn>
                                        <p:tgtEl>
                                          <p:spTgt spid="32"/>
                                        </p:tgtEl>
                                        <p:attrNameLst>
                                          <p:attrName>style.visibility</p:attrName>
                                        </p:attrNameLst>
                                      </p:cBhvr>
                                      <p:to>
                                        <p:strVal val="visible"/>
                                      </p:to>
                                    </p:set>
                                    <p:anim calcmode="lin" valueType="num">
                                      <p:cBhvr additive="base">
                                        <p:cTn id="115" dur="500" fill="hold"/>
                                        <p:tgtEl>
                                          <p:spTgt spid="32"/>
                                        </p:tgtEl>
                                        <p:attrNameLst>
                                          <p:attrName>ppt_x</p:attrName>
                                        </p:attrNameLst>
                                      </p:cBhvr>
                                      <p:tavLst>
                                        <p:tav tm="0">
                                          <p:val>
                                            <p:strVal val="0-#ppt_w/2"/>
                                          </p:val>
                                        </p:tav>
                                        <p:tav tm="100000">
                                          <p:val>
                                            <p:strVal val="#ppt_x"/>
                                          </p:val>
                                        </p:tav>
                                      </p:tavLst>
                                    </p:anim>
                                    <p:anim calcmode="lin" valueType="num">
                                      <p:cBhvr additive="base">
                                        <p:cTn id="116" dur="500" fill="hold"/>
                                        <p:tgtEl>
                                          <p:spTgt spid="32"/>
                                        </p:tgtEl>
                                        <p:attrNameLst>
                                          <p:attrName>ppt_y</p:attrName>
                                        </p:attrNameLst>
                                      </p:cBhvr>
                                      <p:tavLst>
                                        <p:tav tm="0">
                                          <p:val>
                                            <p:strVal val="#ppt_y"/>
                                          </p:val>
                                        </p:tav>
                                        <p:tav tm="100000">
                                          <p:val>
                                            <p:strVal val="#ppt_y"/>
                                          </p:val>
                                        </p:tav>
                                      </p:tavLst>
                                    </p:anim>
                                  </p:childTnLst>
                                </p:cTn>
                              </p:par>
                            </p:childTnLst>
                          </p:cTn>
                        </p:par>
                        <p:par>
                          <p:cTn id="117" fill="hold">
                            <p:stCondLst>
                              <p:cond delay="12500"/>
                            </p:stCondLst>
                            <p:childTnLst>
                              <p:par>
                                <p:cTn id="118" presetID="2" presetClass="entr" presetSubtype="2" fill="hold" grpId="0" nodeType="afterEffect">
                                  <p:stCondLst>
                                    <p:cond delay="0"/>
                                  </p:stCondLst>
                                  <p:childTnLst>
                                    <p:set>
                                      <p:cBhvr>
                                        <p:cTn id="119" dur="1" fill="hold">
                                          <p:stCondLst>
                                            <p:cond delay="0"/>
                                          </p:stCondLst>
                                        </p:cTn>
                                        <p:tgtEl>
                                          <p:spTgt spid="36"/>
                                        </p:tgtEl>
                                        <p:attrNameLst>
                                          <p:attrName>style.visibility</p:attrName>
                                        </p:attrNameLst>
                                      </p:cBhvr>
                                      <p:to>
                                        <p:strVal val="visible"/>
                                      </p:to>
                                    </p:set>
                                    <p:anim calcmode="lin" valueType="num">
                                      <p:cBhvr additive="base">
                                        <p:cTn id="120" dur="500" fill="hold"/>
                                        <p:tgtEl>
                                          <p:spTgt spid="36"/>
                                        </p:tgtEl>
                                        <p:attrNameLst>
                                          <p:attrName>ppt_x</p:attrName>
                                        </p:attrNameLst>
                                      </p:cBhvr>
                                      <p:tavLst>
                                        <p:tav tm="0">
                                          <p:val>
                                            <p:strVal val="1+#ppt_w/2"/>
                                          </p:val>
                                        </p:tav>
                                        <p:tav tm="100000">
                                          <p:val>
                                            <p:strVal val="#ppt_x"/>
                                          </p:val>
                                        </p:tav>
                                      </p:tavLst>
                                    </p:anim>
                                    <p:anim calcmode="lin" valueType="num">
                                      <p:cBhvr additive="base">
                                        <p:cTn id="121" dur="500" fill="hold"/>
                                        <p:tgtEl>
                                          <p:spTgt spid="3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p:bldP spid="18" grpId="0"/>
      <p:bldP spid="19" grpId="0"/>
      <p:bldP spid="23" grpId="0" animBg="1"/>
      <p:bldP spid="24" grpId="0" animBg="1"/>
      <p:bldP spid="25" grpId="0" animBg="1"/>
      <p:bldP spid="26" grpId="0" animBg="1"/>
      <p:bldP spid="27" grpId="0"/>
      <p:bldP spid="28" grpId="0"/>
      <p:bldP spid="30" grpId="0"/>
      <p:bldP spid="32" grpId="0" animBg="1"/>
      <p:bldP spid="33" grpId="0" animBg="1"/>
      <p:bldP spid="35" grpId="0"/>
      <p:bldP spid="3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BEBA8EAE-BF5A-486C-A8C5-ECC9F3942E4B}">
                <a14:imgProps xmlns:a14="http://schemas.microsoft.com/office/drawing/2010/main">
                  <a14:imgLayer r:embed="rId4">
                    <a14:imgEffect>
                      <a14:sharpenSoften amount="13000"/>
                    </a14:imgEffect>
                  </a14:imgLayer>
                </a14:imgProps>
              </a:ext>
              <a:ext uri="{28A0092B-C50C-407E-A947-70E740481C1C}">
                <a14:useLocalDpi xmlns:a14="http://schemas.microsoft.com/office/drawing/2010/main" val="0"/>
              </a:ext>
            </a:extLst>
          </a:blip>
          <a:stretch>
            <a:fillRect/>
          </a:stretch>
        </p:blipFill>
        <p:spPr>
          <a:xfrm>
            <a:off x="0" y="-101600"/>
            <a:ext cx="12372622" cy="6959600"/>
          </a:xfrm>
          <a:prstGeom prst="rect">
            <a:avLst/>
          </a:prstGeom>
        </p:spPr>
      </p:pic>
      <p:sp>
        <p:nvSpPr>
          <p:cNvPr id="5" name="TextBox 4"/>
          <p:cNvSpPr txBox="1"/>
          <p:nvPr/>
        </p:nvSpPr>
        <p:spPr>
          <a:xfrm>
            <a:off x="2359025" y="2171700"/>
            <a:ext cx="7473950" cy="769441"/>
          </a:xfrm>
          <a:prstGeom prst="rect">
            <a:avLst/>
          </a:prstGeom>
          <a:noFill/>
        </p:spPr>
        <p:txBody>
          <a:bodyPr wrap="square" rtlCol="0">
            <a:spAutoFit/>
          </a:bodyPr>
          <a:lstStyle/>
          <a:p>
            <a:r>
              <a:rPr lang="en-US" sz="4400" dirty="0" smtClean="0">
                <a:latin typeface="Blothia" pitchFamily="50" charset="0"/>
              </a:rPr>
              <a:t>Workshops  Page Of Scratchy NIB </a:t>
            </a:r>
            <a:endParaRPr lang="en-US" sz="4400" dirty="0">
              <a:latin typeface="Blothia" pitchFamily="50" charset="0"/>
            </a:endParaRPr>
          </a:p>
        </p:txBody>
      </p:sp>
      <p:sp>
        <p:nvSpPr>
          <p:cNvPr id="7" name="TextBox 6"/>
          <p:cNvSpPr txBox="1"/>
          <p:nvPr/>
        </p:nvSpPr>
        <p:spPr>
          <a:xfrm>
            <a:off x="2563812" y="3238500"/>
            <a:ext cx="7064375" cy="888705"/>
          </a:xfrm>
          <a:prstGeom prst="rect">
            <a:avLst/>
          </a:prstGeom>
          <a:noFill/>
        </p:spPr>
        <p:txBody>
          <a:bodyPr wrap="square" rtlCol="0">
            <a:spAutoFit/>
          </a:bodyPr>
          <a:lstStyle/>
          <a:p>
            <a:pPr>
              <a:lnSpc>
                <a:spcPct val="150000"/>
              </a:lnSpc>
            </a:pPr>
            <a:r>
              <a:rPr lang="en-US" dirty="0" smtClean="0"/>
              <a:t> </a:t>
            </a:r>
            <a:r>
              <a:rPr lang="en-US" dirty="0" smtClean="0">
                <a:latin typeface="adelia" pitchFamily="50" charset="0"/>
              </a:rPr>
              <a:t>“ Here are some screenshots of </a:t>
            </a:r>
            <a:r>
              <a:rPr lang="en-US" b="1" dirty="0" smtClean="0">
                <a:latin typeface="adelia" pitchFamily="50" charset="0"/>
              </a:rPr>
              <a:t>workshops </a:t>
            </a:r>
            <a:r>
              <a:rPr lang="en-US" dirty="0" smtClean="0">
                <a:latin typeface="adelia" pitchFamily="50" charset="0"/>
              </a:rPr>
              <a:t>page of our website Scratchy NIB </a:t>
            </a:r>
            <a:r>
              <a:rPr lang="en-US" dirty="0" smtClean="0"/>
              <a:t>“</a:t>
            </a:r>
            <a:endParaRPr lang="en-US" dirty="0"/>
          </a:p>
        </p:txBody>
      </p:sp>
    </p:spTree>
    <p:extLst>
      <p:ext uri="{BB962C8B-B14F-4D97-AF65-F5344CB8AC3E}">
        <p14:creationId xmlns:p14="http://schemas.microsoft.com/office/powerpoint/2010/main" val="246388811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sndAc>
          <p:stSnd>
            <p:snd r:embed="rId2" name="click.wav"/>
          </p:stSnd>
        </p:sndAc>
      </p:transition>
    </mc:Choice>
    <mc:Fallback xmlns="">
      <p:transition spd="slow">
        <p:fade/>
        <p:sndAc>
          <p:stSnd>
            <p:snd r:embed="rId5" name="click.wav"/>
          </p:stSnd>
        </p:sndAc>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BEBA8EAE-BF5A-486C-A8C5-ECC9F3942E4B}">
                <a14:imgProps xmlns:a14="http://schemas.microsoft.com/office/drawing/2010/main">
                  <a14:imgLayer r:embed="rId4">
                    <a14:imgEffect>
                      <a14:sharpenSoften amount="-21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a:ln>
            <a:solidFill>
              <a:schemeClr val="tx1"/>
            </a:solidFill>
            <a:prstDash val="sysDash"/>
          </a:ln>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19274" y="157013"/>
            <a:ext cx="3613501" cy="3063007"/>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49037" y="1534539"/>
            <a:ext cx="3627838" cy="4761634"/>
          </a:xfrm>
          <a:prstGeom prst="rect">
            <a:avLst/>
          </a:prstGeom>
          <a:ln w="228600" cap="sq" cmpd="thickThin">
            <a:solidFill>
              <a:srgbClr val="000000"/>
            </a:solidFill>
            <a:prstDash val="solid"/>
            <a:miter lim="800000"/>
          </a:ln>
          <a:effectLst>
            <a:innerShdw blurRad="76200">
              <a:srgbClr val="000000"/>
            </a:innerShdw>
          </a:effectLst>
        </p:spPr>
      </p:pic>
      <p:pic>
        <p:nvPicPr>
          <p:cNvPr id="6" name="Picture 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907374" y="3604611"/>
            <a:ext cx="2440500" cy="2299895"/>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
        <p:nvSpPr>
          <p:cNvPr id="10" name="Rectangle 9"/>
          <p:cNvSpPr/>
          <p:nvPr/>
        </p:nvSpPr>
        <p:spPr>
          <a:xfrm>
            <a:off x="0" y="0"/>
            <a:ext cx="5029200" cy="6858000"/>
          </a:xfrm>
          <a:prstGeom prst="rect">
            <a:avLst/>
          </a:prstGeom>
          <a:solidFill>
            <a:srgbClr val="0D405F">
              <a:alpha val="5568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p:cNvSpPr txBox="1"/>
          <p:nvPr/>
        </p:nvSpPr>
        <p:spPr>
          <a:xfrm>
            <a:off x="1003300" y="741879"/>
            <a:ext cx="4546600" cy="461665"/>
          </a:xfrm>
          <a:prstGeom prst="rect">
            <a:avLst/>
          </a:prstGeom>
          <a:noFill/>
        </p:spPr>
        <p:txBody>
          <a:bodyPr wrap="square" rtlCol="0">
            <a:spAutoFit/>
          </a:bodyPr>
          <a:lstStyle/>
          <a:p>
            <a:r>
              <a:rPr lang="en-US" sz="2400" dirty="0" smtClean="0">
                <a:solidFill>
                  <a:schemeClr val="bg1"/>
                </a:solidFill>
                <a:latin typeface="adelia" pitchFamily="50" charset="0"/>
              </a:rPr>
              <a:t>Workshop Page</a:t>
            </a:r>
            <a:endParaRPr lang="en-US" sz="2400" dirty="0">
              <a:solidFill>
                <a:schemeClr val="bg1"/>
              </a:solidFill>
              <a:latin typeface="adelia" pitchFamily="50" charset="0"/>
            </a:endParaRPr>
          </a:p>
        </p:txBody>
      </p:sp>
      <p:sp>
        <p:nvSpPr>
          <p:cNvPr id="3" name="TextBox 2"/>
          <p:cNvSpPr txBox="1"/>
          <p:nvPr/>
        </p:nvSpPr>
        <p:spPr>
          <a:xfrm>
            <a:off x="323384" y="1604643"/>
            <a:ext cx="4204011" cy="7571303"/>
          </a:xfrm>
          <a:prstGeom prst="rect">
            <a:avLst/>
          </a:prstGeom>
          <a:noFill/>
        </p:spPr>
        <p:txBody>
          <a:bodyPr wrap="square" rtlCol="0">
            <a:spAutoFit/>
          </a:bodyPr>
          <a:lstStyle/>
          <a:p>
            <a:pPr marL="285750" indent="-285750">
              <a:buFont typeface="Wingdings" panose="05000000000000000000" pitchFamily="2" charset="2"/>
              <a:buChar char="Ø"/>
            </a:pPr>
            <a:r>
              <a:rPr lang="en-US" dirty="0" smtClean="0">
                <a:solidFill>
                  <a:schemeClr val="bg1"/>
                </a:solidFill>
              </a:rPr>
              <a:t>What we have created on this webpage? </a:t>
            </a:r>
          </a:p>
          <a:p>
            <a:r>
              <a:rPr lang="en-US" dirty="0">
                <a:solidFill>
                  <a:schemeClr val="bg1"/>
                </a:solidFill>
              </a:rPr>
              <a:t> </a:t>
            </a:r>
            <a:endParaRPr lang="en-US" dirty="0" smtClean="0">
              <a:solidFill>
                <a:schemeClr val="bg1"/>
              </a:solidFill>
            </a:endParaRPr>
          </a:p>
          <a:p>
            <a:pPr marL="285750" indent="-285750">
              <a:buFont typeface="Wingdings" panose="05000000000000000000" pitchFamily="2" charset="2"/>
              <a:buChar char="ü"/>
            </a:pPr>
            <a:r>
              <a:rPr lang="en-US" dirty="0">
                <a:solidFill>
                  <a:schemeClr val="bg1"/>
                </a:solidFill>
              </a:rPr>
              <a:t> </a:t>
            </a:r>
            <a:r>
              <a:rPr lang="en-US" dirty="0" smtClean="0">
                <a:solidFill>
                  <a:schemeClr val="bg1"/>
                </a:solidFill>
              </a:rPr>
              <a:t>Same navbar.</a:t>
            </a:r>
          </a:p>
          <a:p>
            <a:pPr marL="285750" indent="-285750">
              <a:buFont typeface="Wingdings" panose="05000000000000000000" pitchFamily="2" charset="2"/>
              <a:buChar char="ü"/>
            </a:pPr>
            <a:endParaRPr lang="en-US" dirty="0" smtClean="0">
              <a:solidFill>
                <a:schemeClr val="bg1"/>
              </a:solidFill>
            </a:endParaRPr>
          </a:p>
          <a:p>
            <a:pPr marL="285750" indent="-285750">
              <a:buFont typeface="Wingdings" panose="05000000000000000000" pitchFamily="2" charset="2"/>
              <a:buChar char="ü"/>
            </a:pPr>
            <a:r>
              <a:rPr lang="en-US" dirty="0" smtClean="0">
                <a:solidFill>
                  <a:schemeClr val="bg1"/>
                </a:solidFill>
              </a:rPr>
              <a:t>Same Logo</a:t>
            </a:r>
          </a:p>
          <a:p>
            <a:pPr marL="285750" indent="-285750">
              <a:buFont typeface="Wingdings" panose="05000000000000000000" pitchFamily="2" charset="2"/>
              <a:buChar char="ü"/>
            </a:pPr>
            <a:endParaRPr lang="en-US" dirty="0">
              <a:solidFill>
                <a:schemeClr val="bg1"/>
              </a:solidFill>
            </a:endParaRPr>
          </a:p>
          <a:p>
            <a:pPr marL="285750" indent="-285750">
              <a:buFont typeface="Wingdings" panose="05000000000000000000" pitchFamily="2" charset="2"/>
              <a:buChar char="ü"/>
            </a:pPr>
            <a:r>
              <a:rPr lang="en-US" dirty="0" smtClean="0">
                <a:solidFill>
                  <a:schemeClr val="bg1"/>
                </a:solidFill>
              </a:rPr>
              <a:t>Three placeholders first name, last name, &amp; Email address.</a:t>
            </a:r>
          </a:p>
          <a:p>
            <a:pPr marL="285750" indent="-285750">
              <a:buFont typeface="Wingdings" panose="05000000000000000000" pitchFamily="2" charset="2"/>
              <a:buChar char="ü"/>
            </a:pPr>
            <a:endParaRPr lang="en-US" dirty="0" smtClean="0">
              <a:solidFill>
                <a:schemeClr val="bg1"/>
              </a:solidFill>
            </a:endParaRPr>
          </a:p>
          <a:p>
            <a:pPr marL="285750" indent="-285750">
              <a:buFont typeface="Wingdings" panose="05000000000000000000" pitchFamily="2" charset="2"/>
              <a:buChar char="ü"/>
            </a:pPr>
            <a:r>
              <a:rPr lang="en-US" dirty="0" smtClean="0">
                <a:solidFill>
                  <a:schemeClr val="bg1"/>
                </a:solidFill>
              </a:rPr>
              <a:t>Subscribe button</a:t>
            </a:r>
          </a:p>
          <a:p>
            <a:pPr marL="285750" indent="-285750">
              <a:buFont typeface="Wingdings" panose="05000000000000000000" pitchFamily="2" charset="2"/>
              <a:buChar char="ü"/>
            </a:pPr>
            <a:endParaRPr lang="en-US" dirty="0">
              <a:solidFill>
                <a:schemeClr val="bg1"/>
              </a:solidFill>
            </a:endParaRPr>
          </a:p>
          <a:p>
            <a:pPr marL="285750" indent="-285750">
              <a:buFont typeface="Wingdings" panose="05000000000000000000" pitchFamily="2" charset="2"/>
              <a:buChar char="ü"/>
            </a:pPr>
            <a:r>
              <a:rPr lang="en-US" dirty="0" smtClean="0">
                <a:solidFill>
                  <a:schemeClr val="bg1"/>
                </a:solidFill>
              </a:rPr>
              <a:t>Some images of journal cover.</a:t>
            </a:r>
          </a:p>
          <a:p>
            <a:endParaRPr lang="en-US" dirty="0" smtClean="0">
              <a:solidFill>
                <a:schemeClr val="bg1"/>
              </a:solidFill>
            </a:endParaRPr>
          </a:p>
          <a:p>
            <a:pPr marL="285750" indent="-285750">
              <a:buFont typeface="Wingdings" panose="05000000000000000000" pitchFamily="2" charset="2"/>
              <a:buChar char="ü"/>
            </a:pPr>
            <a:r>
              <a:rPr lang="en-US" dirty="0">
                <a:solidFill>
                  <a:schemeClr val="bg1"/>
                </a:solidFill>
              </a:rPr>
              <a:t> </a:t>
            </a:r>
            <a:r>
              <a:rPr lang="en-US" dirty="0" smtClean="0">
                <a:solidFill>
                  <a:schemeClr val="bg1"/>
                </a:solidFill>
              </a:rPr>
              <a:t>And same footer.</a:t>
            </a:r>
          </a:p>
          <a:p>
            <a:endParaRPr lang="en-US" dirty="0">
              <a:solidFill>
                <a:schemeClr val="bg1"/>
              </a:solidFill>
            </a:endParaRPr>
          </a:p>
          <a:p>
            <a:r>
              <a:rPr lang="en-US" dirty="0">
                <a:solidFill>
                  <a:schemeClr val="bg1"/>
                </a:solidFill>
              </a:rPr>
              <a:t> </a:t>
            </a:r>
            <a:r>
              <a:rPr lang="en-US" dirty="0" smtClean="0">
                <a:solidFill>
                  <a:schemeClr val="bg1"/>
                </a:solidFill>
              </a:rPr>
              <a:t>               </a:t>
            </a:r>
            <a:r>
              <a:rPr lang="en-US" altLang="ja-JP" dirty="0">
                <a:solidFill>
                  <a:schemeClr val="bg1"/>
                </a:solidFill>
              </a:rPr>
              <a:t>.</a:t>
            </a:r>
            <a:r>
              <a:rPr lang="ja-JP" altLang="en-US" dirty="0">
                <a:solidFill>
                  <a:schemeClr val="bg1"/>
                </a:solidFill>
              </a:rPr>
              <a:t>・゜●・・●゜・．</a:t>
            </a:r>
            <a:endParaRPr lang="en-US" dirty="0" smtClean="0">
              <a:solidFill>
                <a:schemeClr val="bg1"/>
              </a:solidFill>
            </a:endParaRPr>
          </a:p>
          <a:p>
            <a:pPr marL="285750" indent="-285750">
              <a:buFont typeface="Wingdings" panose="05000000000000000000" pitchFamily="2" charset="2"/>
              <a:buChar char="ü"/>
            </a:pPr>
            <a:endParaRPr lang="en-US" dirty="0" smtClean="0">
              <a:solidFill>
                <a:schemeClr val="bg1"/>
              </a:solidFill>
            </a:endParaRPr>
          </a:p>
          <a:p>
            <a:pPr marL="285750" indent="-285750">
              <a:buFont typeface="Wingdings" panose="05000000000000000000" pitchFamily="2" charset="2"/>
              <a:buChar char="ü"/>
            </a:pPr>
            <a:endParaRPr lang="en-US" dirty="0">
              <a:solidFill>
                <a:schemeClr val="bg1"/>
              </a:solidFill>
            </a:endParaRPr>
          </a:p>
          <a:p>
            <a:endParaRPr lang="en-US" dirty="0" smtClean="0">
              <a:solidFill>
                <a:schemeClr val="bg1"/>
              </a:solidFill>
            </a:endParaRPr>
          </a:p>
          <a:p>
            <a:endParaRPr lang="en-US" dirty="0">
              <a:solidFill>
                <a:schemeClr val="bg1"/>
              </a:solidFill>
            </a:endParaRPr>
          </a:p>
          <a:p>
            <a:endParaRPr lang="en-US" dirty="0" smtClean="0">
              <a:solidFill>
                <a:schemeClr val="bg1"/>
              </a:solidFill>
            </a:endParaRPr>
          </a:p>
          <a:p>
            <a:pPr marL="285750" indent="-285750">
              <a:buFont typeface="Wingdings" panose="05000000000000000000" pitchFamily="2" charset="2"/>
              <a:buChar char="ü"/>
            </a:pPr>
            <a:endParaRPr lang="en-US" dirty="0">
              <a:solidFill>
                <a:schemeClr val="bg1"/>
              </a:solidFill>
            </a:endParaRPr>
          </a:p>
          <a:p>
            <a:pPr marL="285750" indent="-285750">
              <a:buFont typeface="Wingdings" panose="05000000000000000000" pitchFamily="2" charset="2"/>
              <a:buChar char="ü"/>
            </a:pPr>
            <a:endParaRPr lang="en-US" dirty="0" smtClean="0">
              <a:solidFill>
                <a:schemeClr val="bg1"/>
              </a:solidFill>
            </a:endParaRPr>
          </a:p>
          <a:p>
            <a:pPr marL="285750" indent="-285750">
              <a:buFont typeface="Wingdings" panose="05000000000000000000" pitchFamily="2" charset="2"/>
              <a:buChar char="ü"/>
            </a:pPr>
            <a:endParaRPr lang="en-US" dirty="0">
              <a:solidFill>
                <a:schemeClr val="bg1"/>
              </a:solidFill>
            </a:endParaRPr>
          </a:p>
          <a:p>
            <a:pPr marL="285750" indent="-285750">
              <a:buFont typeface="Wingdings" panose="05000000000000000000" pitchFamily="2" charset="2"/>
              <a:buChar char="ü"/>
            </a:pPr>
            <a:endParaRPr lang="en-US" dirty="0" smtClean="0">
              <a:solidFill>
                <a:schemeClr val="bg1"/>
              </a:solidFill>
            </a:endParaRPr>
          </a:p>
          <a:p>
            <a:pPr marL="285750" indent="-285750">
              <a:buFont typeface="Wingdings" panose="05000000000000000000" pitchFamily="2" charset="2"/>
              <a:buChar char="ü"/>
            </a:pPr>
            <a:endParaRPr lang="en-US" dirty="0">
              <a:solidFill>
                <a:schemeClr val="bg1"/>
              </a:solidFill>
            </a:endParaRPr>
          </a:p>
        </p:txBody>
      </p:sp>
    </p:spTree>
    <p:extLst>
      <p:ext uri="{BB962C8B-B14F-4D97-AF65-F5344CB8AC3E}">
        <p14:creationId xmlns:p14="http://schemas.microsoft.com/office/powerpoint/2010/main" val="295401629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sndAc>
          <p:stSnd>
            <p:snd r:embed="rId2" name="wind.wav"/>
          </p:stSnd>
        </p:sndAc>
      </p:transition>
    </mc:Choice>
    <mc:Fallback xmlns="">
      <p:transition spd="slow">
        <p:fade/>
        <p:sndAc>
          <p:stSnd>
            <p:snd r:embed="rId8" name="wind.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80">
                                          <p:stCondLst>
                                            <p:cond delay="0"/>
                                          </p:stCondLst>
                                        </p:cTn>
                                        <p:tgtEl>
                                          <p:spTgt spid="7"/>
                                        </p:tgtEl>
                                      </p:cBhvr>
                                    </p:animEffect>
                                    <p:anim calcmode="lin" valueType="num">
                                      <p:cBhvr>
                                        <p:cTn id="8" dur="1822" tmFilter="0,0; 0.14,0.36; 0.43,0.73; 0.71,0.91; 1.0,1.0">
                                          <p:stCondLst>
                                            <p:cond delay="0"/>
                                          </p:stCondLst>
                                        </p:cTn>
                                        <p:tgtEl>
                                          <p:spTgt spid="7"/>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7"/>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7"/>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7"/>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7"/>
                                        </p:tgtEl>
                                        <p:attrNameLst>
                                          <p:attrName>ppt_y</p:attrName>
                                        </p:attrNameLst>
                                      </p:cBhvr>
                                      <p:tavLst>
                                        <p:tav tm="0" fmla="#ppt_y-sin(pi*$)/81">
                                          <p:val>
                                            <p:fltVal val="0"/>
                                          </p:val>
                                        </p:tav>
                                        <p:tav tm="100000">
                                          <p:val>
                                            <p:fltVal val="1"/>
                                          </p:val>
                                        </p:tav>
                                      </p:tavLst>
                                    </p:anim>
                                    <p:animScale>
                                      <p:cBhvr>
                                        <p:cTn id="13" dur="26">
                                          <p:stCondLst>
                                            <p:cond delay="650"/>
                                          </p:stCondLst>
                                        </p:cTn>
                                        <p:tgtEl>
                                          <p:spTgt spid="7"/>
                                        </p:tgtEl>
                                      </p:cBhvr>
                                      <p:to x="100000" y="60000"/>
                                    </p:animScale>
                                    <p:animScale>
                                      <p:cBhvr>
                                        <p:cTn id="14" dur="166" decel="50000">
                                          <p:stCondLst>
                                            <p:cond delay="676"/>
                                          </p:stCondLst>
                                        </p:cTn>
                                        <p:tgtEl>
                                          <p:spTgt spid="7"/>
                                        </p:tgtEl>
                                      </p:cBhvr>
                                      <p:to x="100000" y="100000"/>
                                    </p:animScale>
                                    <p:animScale>
                                      <p:cBhvr>
                                        <p:cTn id="15" dur="26">
                                          <p:stCondLst>
                                            <p:cond delay="1312"/>
                                          </p:stCondLst>
                                        </p:cTn>
                                        <p:tgtEl>
                                          <p:spTgt spid="7"/>
                                        </p:tgtEl>
                                      </p:cBhvr>
                                      <p:to x="100000" y="80000"/>
                                    </p:animScale>
                                    <p:animScale>
                                      <p:cBhvr>
                                        <p:cTn id="16" dur="166" decel="50000">
                                          <p:stCondLst>
                                            <p:cond delay="1338"/>
                                          </p:stCondLst>
                                        </p:cTn>
                                        <p:tgtEl>
                                          <p:spTgt spid="7"/>
                                        </p:tgtEl>
                                      </p:cBhvr>
                                      <p:to x="100000" y="100000"/>
                                    </p:animScale>
                                    <p:animScale>
                                      <p:cBhvr>
                                        <p:cTn id="17" dur="26">
                                          <p:stCondLst>
                                            <p:cond delay="1642"/>
                                          </p:stCondLst>
                                        </p:cTn>
                                        <p:tgtEl>
                                          <p:spTgt spid="7"/>
                                        </p:tgtEl>
                                      </p:cBhvr>
                                      <p:to x="100000" y="90000"/>
                                    </p:animScale>
                                    <p:animScale>
                                      <p:cBhvr>
                                        <p:cTn id="18" dur="166" decel="50000">
                                          <p:stCondLst>
                                            <p:cond delay="1668"/>
                                          </p:stCondLst>
                                        </p:cTn>
                                        <p:tgtEl>
                                          <p:spTgt spid="7"/>
                                        </p:tgtEl>
                                      </p:cBhvr>
                                      <p:to x="100000" y="100000"/>
                                    </p:animScale>
                                    <p:animScale>
                                      <p:cBhvr>
                                        <p:cTn id="19" dur="26">
                                          <p:stCondLst>
                                            <p:cond delay="1808"/>
                                          </p:stCondLst>
                                        </p:cTn>
                                        <p:tgtEl>
                                          <p:spTgt spid="7"/>
                                        </p:tgtEl>
                                      </p:cBhvr>
                                      <p:to x="100000" y="95000"/>
                                    </p:animScale>
                                    <p:animScale>
                                      <p:cBhvr>
                                        <p:cTn id="20" dur="166" decel="50000">
                                          <p:stCondLst>
                                            <p:cond delay="1834"/>
                                          </p:stCondLst>
                                        </p:cTn>
                                        <p:tgtEl>
                                          <p:spTgt spid="7"/>
                                        </p:tgtEl>
                                      </p:cBhvr>
                                      <p:to x="100000" y="100000"/>
                                    </p:animScale>
                                  </p:childTnLst>
                                </p:cTn>
                              </p:par>
                            </p:childTnLst>
                          </p:cTn>
                        </p:par>
                        <p:par>
                          <p:cTn id="21" fill="hold">
                            <p:stCondLst>
                              <p:cond delay="2000"/>
                            </p:stCondLst>
                            <p:childTnLst>
                              <p:par>
                                <p:cTn id="22" presetID="26" presetClass="entr" presetSubtype="0" fill="hold" nodeType="after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wipe(down)">
                                      <p:cBhvr>
                                        <p:cTn id="24" dur="580">
                                          <p:stCondLst>
                                            <p:cond delay="0"/>
                                          </p:stCondLst>
                                        </p:cTn>
                                        <p:tgtEl>
                                          <p:spTgt spid="8"/>
                                        </p:tgtEl>
                                      </p:cBhvr>
                                    </p:animEffect>
                                    <p:anim calcmode="lin" valueType="num">
                                      <p:cBhvr>
                                        <p:cTn id="25" dur="1822" tmFilter="0,0; 0.14,0.36; 0.43,0.73; 0.71,0.91; 1.0,1.0">
                                          <p:stCondLst>
                                            <p:cond delay="0"/>
                                          </p:stCondLst>
                                        </p:cTn>
                                        <p:tgtEl>
                                          <p:spTgt spid="8"/>
                                        </p:tgtEl>
                                        <p:attrNameLst>
                                          <p:attrName>ppt_x</p:attrName>
                                        </p:attrNameLst>
                                      </p:cBhvr>
                                      <p:tavLst>
                                        <p:tav tm="0">
                                          <p:val>
                                            <p:strVal val="#ppt_x-0.25"/>
                                          </p:val>
                                        </p:tav>
                                        <p:tav tm="100000">
                                          <p:val>
                                            <p:strVal val="#ppt_x"/>
                                          </p:val>
                                        </p:tav>
                                      </p:tavLst>
                                    </p:anim>
                                    <p:anim calcmode="lin" valueType="num">
                                      <p:cBhvr>
                                        <p:cTn id="26" dur="664" tmFilter="0.0,0.0; 0.25,0.07; 0.50,0.2; 0.75,0.467; 1.0,1.0">
                                          <p:stCondLst>
                                            <p:cond delay="0"/>
                                          </p:stCondLst>
                                        </p:cTn>
                                        <p:tgtEl>
                                          <p:spTgt spid="8"/>
                                        </p:tgtEl>
                                        <p:attrNameLst>
                                          <p:attrName>ppt_y</p:attrName>
                                        </p:attrNameLst>
                                      </p:cBhvr>
                                      <p:tavLst>
                                        <p:tav tm="0" fmla="#ppt_y-sin(pi*$)/3">
                                          <p:val>
                                            <p:fltVal val="0.5"/>
                                          </p:val>
                                        </p:tav>
                                        <p:tav tm="100000">
                                          <p:val>
                                            <p:fltVal val="1"/>
                                          </p:val>
                                        </p:tav>
                                      </p:tavLst>
                                    </p:anim>
                                    <p:anim calcmode="lin" valueType="num">
                                      <p:cBhvr>
                                        <p:cTn id="27" dur="664" tmFilter="0, 0; 0.125,0.2665; 0.25,0.4; 0.375,0.465; 0.5,0.5;  0.625,0.535; 0.75,0.6; 0.875,0.7335; 1,1">
                                          <p:stCondLst>
                                            <p:cond delay="664"/>
                                          </p:stCondLst>
                                        </p:cTn>
                                        <p:tgtEl>
                                          <p:spTgt spid="8"/>
                                        </p:tgtEl>
                                        <p:attrNameLst>
                                          <p:attrName>ppt_y</p:attrName>
                                        </p:attrNameLst>
                                      </p:cBhvr>
                                      <p:tavLst>
                                        <p:tav tm="0" fmla="#ppt_y-sin(pi*$)/9">
                                          <p:val>
                                            <p:fltVal val="0"/>
                                          </p:val>
                                        </p:tav>
                                        <p:tav tm="100000">
                                          <p:val>
                                            <p:fltVal val="1"/>
                                          </p:val>
                                        </p:tav>
                                      </p:tavLst>
                                    </p:anim>
                                    <p:anim calcmode="lin" valueType="num">
                                      <p:cBhvr>
                                        <p:cTn id="28" dur="332" tmFilter="0, 0; 0.125,0.2665; 0.25,0.4; 0.375,0.465; 0.5,0.5;  0.625,0.535; 0.75,0.6; 0.875,0.7335; 1,1">
                                          <p:stCondLst>
                                            <p:cond delay="1324"/>
                                          </p:stCondLst>
                                        </p:cTn>
                                        <p:tgtEl>
                                          <p:spTgt spid="8"/>
                                        </p:tgtEl>
                                        <p:attrNameLst>
                                          <p:attrName>ppt_y</p:attrName>
                                        </p:attrNameLst>
                                      </p:cBhvr>
                                      <p:tavLst>
                                        <p:tav tm="0" fmla="#ppt_y-sin(pi*$)/27">
                                          <p:val>
                                            <p:fltVal val="0"/>
                                          </p:val>
                                        </p:tav>
                                        <p:tav tm="100000">
                                          <p:val>
                                            <p:fltVal val="1"/>
                                          </p:val>
                                        </p:tav>
                                      </p:tavLst>
                                    </p:anim>
                                    <p:anim calcmode="lin" valueType="num">
                                      <p:cBhvr>
                                        <p:cTn id="29" dur="164" tmFilter="0, 0; 0.125,0.2665; 0.25,0.4; 0.375,0.465; 0.5,0.5;  0.625,0.535; 0.75,0.6; 0.875,0.7335; 1,1">
                                          <p:stCondLst>
                                            <p:cond delay="1656"/>
                                          </p:stCondLst>
                                        </p:cTn>
                                        <p:tgtEl>
                                          <p:spTgt spid="8"/>
                                        </p:tgtEl>
                                        <p:attrNameLst>
                                          <p:attrName>ppt_y</p:attrName>
                                        </p:attrNameLst>
                                      </p:cBhvr>
                                      <p:tavLst>
                                        <p:tav tm="0" fmla="#ppt_y-sin(pi*$)/81">
                                          <p:val>
                                            <p:fltVal val="0"/>
                                          </p:val>
                                        </p:tav>
                                        <p:tav tm="100000">
                                          <p:val>
                                            <p:fltVal val="1"/>
                                          </p:val>
                                        </p:tav>
                                      </p:tavLst>
                                    </p:anim>
                                    <p:animScale>
                                      <p:cBhvr>
                                        <p:cTn id="30" dur="26">
                                          <p:stCondLst>
                                            <p:cond delay="650"/>
                                          </p:stCondLst>
                                        </p:cTn>
                                        <p:tgtEl>
                                          <p:spTgt spid="8"/>
                                        </p:tgtEl>
                                      </p:cBhvr>
                                      <p:to x="100000" y="60000"/>
                                    </p:animScale>
                                    <p:animScale>
                                      <p:cBhvr>
                                        <p:cTn id="31" dur="166" decel="50000">
                                          <p:stCondLst>
                                            <p:cond delay="676"/>
                                          </p:stCondLst>
                                        </p:cTn>
                                        <p:tgtEl>
                                          <p:spTgt spid="8"/>
                                        </p:tgtEl>
                                      </p:cBhvr>
                                      <p:to x="100000" y="100000"/>
                                    </p:animScale>
                                    <p:animScale>
                                      <p:cBhvr>
                                        <p:cTn id="32" dur="26">
                                          <p:stCondLst>
                                            <p:cond delay="1312"/>
                                          </p:stCondLst>
                                        </p:cTn>
                                        <p:tgtEl>
                                          <p:spTgt spid="8"/>
                                        </p:tgtEl>
                                      </p:cBhvr>
                                      <p:to x="100000" y="80000"/>
                                    </p:animScale>
                                    <p:animScale>
                                      <p:cBhvr>
                                        <p:cTn id="33" dur="166" decel="50000">
                                          <p:stCondLst>
                                            <p:cond delay="1338"/>
                                          </p:stCondLst>
                                        </p:cTn>
                                        <p:tgtEl>
                                          <p:spTgt spid="8"/>
                                        </p:tgtEl>
                                      </p:cBhvr>
                                      <p:to x="100000" y="100000"/>
                                    </p:animScale>
                                    <p:animScale>
                                      <p:cBhvr>
                                        <p:cTn id="34" dur="26">
                                          <p:stCondLst>
                                            <p:cond delay="1642"/>
                                          </p:stCondLst>
                                        </p:cTn>
                                        <p:tgtEl>
                                          <p:spTgt spid="8"/>
                                        </p:tgtEl>
                                      </p:cBhvr>
                                      <p:to x="100000" y="90000"/>
                                    </p:animScale>
                                    <p:animScale>
                                      <p:cBhvr>
                                        <p:cTn id="35" dur="166" decel="50000">
                                          <p:stCondLst>
                                            <p:cond delay="1668"/>
                                          </p:stCondLst>
                                        </p:cTn>
                                        <p:tgtEl>
                                          <p:spTgt spid="8"/>
                                        </p:tgtEl>
                                      </p:cBhvr>
                                      <p:to x="100000" y="100000"/>
                                    </p:animScale>
                                    <p:animScale>
                                      <p:cBhvr>
                                        <p:cTn id="36" dur="26">
                                          <p:stCondLst>
                                            <p:cond delay="1808"/>
                                          </p:stCondLst>
                                        </p:cTn>
                                        <p:tgtEl>
                                          <p:spTgt spid="8"/>
                                        </p:tgtEl>
                                      </p:cBhvr>
                                      <p:to x="100000" y="95000"/>
                                    </p:animScale>
                                    <p:animScale>
                                      <p:cBhvr>
                                        <p:cTn id="37" dur="166" decel="50000">
                                          <p:stCondLst>
                                            <p:cond delay="1834"/>
                                          </p:stCondLst>
                                        </p:cTn>
                                        <p:tgtEl>
                                          <p:spTgt spid="8"/>
                                        </p:tgtEl>
                                      </p:cBhvr>
                                      <p:to x="100000" y="100000"/>
                                    </p:animScale>
                                  </p:childTnLst>
                                </p:cTn>
                              </p:par>
                            </p:childTnLst>
                          </p:cTn>
                        </p:par>
                        <p:par>
                          <p:cTn id="38" fill="hold">
                            <p:stCondLst>
                              <p:cond delay="4000"/>
                            </p:stCondLst>
                            <p:childTnLst>
                              <p:par>
                                <p:cTn id="39" presetID="26" presetClass="entr" presetSubtype="0" fill="hold" nodeType="afterEffect">
                                  <p:stCondLst>
                                    <p:cond delay="0"/>
                                  </p:stCondLst>
                                  <p:childTnLst>
                                    <p:set>
                                      <p:cBhvr>
                                        <p:cTn id="40" dur="1" fill="hold">
                                          <p:stCondLst>
                                            <p:cond delay="0"/>
                                          </p:stCondLst>
                                        </p:cTn>
                                        <p:tgtEl>
                                          <p:spTgt spid="6"/>
                                        </p:tgtEl>
                                        <p:attrNameLst>
                                          <p:attrName>style.visibility</p:attrName>
                                        </p:attrNameLst>
                                      </p:cBhvr>
                                      <p:to>
                                        <p:strVal val="visible"/>
                                      </p:to>
                                    </p:set>
                                    <p:animEffect transition="in" filter="wipe(down)">
                                      <p:cBhvr>
                                        <p:cTn id="41" dur="580">
                                          <p:stCondLst>
                                            <p:cond delay="0"/>
                                          </p:stCondLst>
                                        </p:cTn>
                                        <p:tgtEl>
                                          <p:spTgt spid="6"/>
                                        </p:tgtEl>
                                      </p:cBhvr>
                                    </p:animEffect>
                                    <p:anim calcmode="lin" valueType="num">
                                      <p:cBhvr>
                                        <p:cTn id="42" dur="1822"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43" dur="664"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44" dur="664" tmFilter="0, 0; 0.125,0.2665; 0.25,0.4; 0.375,0.465; 0.5,0.5;  0.625,0.535; 0.75,0.6; 0.875,0.7335; 1,1">
                                          <p:stCondLst>
                                            <p:cond delay="664"/>
                                          </p:stCondLst>
                                        </p:cTn>
                                        <p:tgtEl>
                                          <p:spTgt spid="6"/>
                                        </p:tgtEl>
                                        <p:attrNameLst>
                                          <p:attrName>ppt_y</p:attrName>
                                        </p:attrNameLst>
                                      </p:cBhvr>
                                      <p:tavLst>
                                        <p:tav tm="0" fmla="#ppt_y-sin(pi*$)/9">
                                          <p:val>
                                            <p:fltVal val="0"/>
                                          </p:val>
                                        </p:tav>
                                        <p:tav tm="100000">
                                          <p:val>
                                            <p:fltVal val="1"/>
                                          </p:val>
                                        </p:tav>
                                      </p:tavLst>
                                    </p:anim>
                                    <p:anim calcmode="lin" valueType="num">
                                      <p:cBhvr>
                                        <p:cTn id="45" dur="332" tmFilter="0, 0; 0.125,0.2665; 0.25,0.4; 0.375,0.465; 0.5,0.5;  0.625,0.535; 0.75,0.6; 0.875,0.7335; 1,1">
                                          <p:stCondLst>
                                            <p:cond delay="1324"/>
                                          </p:stCondLst>
                                        </p:cTn>
                                        <p:tgtEl>
                                          <p:spTgt spid="6"/>
                                        </p:tgtEl>
                                        <p:attrNameLst>
                                          <p:attrName>ppt_y</p:attrName>
                                        </p:attrNameLst>
                                      </p:cBhvr>
                                      <p:tavLst>
                                        <p:tav tm="0" fmla="#ppt_y-sin(pi*$)/27">
                                          <p:val>
                                            <p:fltVal val="0"/>
                                          </p:val>
                                        </p:tav>
                                        <p:tav tm="100000">
                                          <p:val>
                                            <p:fltVal val="1"/>
                                          </p:val>
                                        </p:tav>
                                      </p:tavLst>
                                    </p:anim>
                                    <p:anim calcmode="lin" valueType="num">
                                      <p:cBhvr>
                                        <p:cTn id="46" dur="164" tmFilter="0, 0; 0.125,0.2665; 0.25,0.4; 0.375,0.465; 0.5,0.5;  0.625,0.535; 0.75,0.6; 0.875,0.7335; 1,1">
                                          <p:stCondLst>
                                            <p:cond delay="1656"/>
                                          </p:stCondLst>
                                        </p:cTn>
                                        <p:tgtEl>
                                          <p:spTgt spid="6"/>
                                        </p:tgtEl>
                                        <p:attrNameLst>
                                          <p:attrName>ppt_y</p:attrName>
                                        </p:attrNameLst>
                                      </p:cBhvr>
                                      <p:tavLst>
                                        <p:tav tm="0" fmla="#ppt_y-sin(pi*$)/81">
                                          <p:val>
                                            <p:fltVal val="0"/>
                                          </p:val>
                                        </p:tav>
                                        <p:tav tm="100000">
                                          <p:val>
                                            <p:fltVal val="1"/>
                                          </p:val>
                                        </p:tav>
                                      </p:tavLst>
                                    </p:anim>
                                    <p:animScale>
                                      <p:cBhvr>
                                        <p:cTn id="47" dur="26">
                                          <p:stCondLst>
                                            <p:cond delay="650"/>
                                          </p:stCondLst>
                                        </p:cTn>
                                        <p:tgtEl>
                                          <p:spTgt spid="6"/>
                                        </p:tgtEl>
                                      </p:cBhvr>
                                      <p:to x="100000" y="60000"/>
                                    </p:animScale>
                                    <p:animScale>
                                      <p:cBhvr>
                                        <p:cTn id="48" dur="166" decel="50000">
                                          <p:stCondLst>
                                            <p:cond delay="676"/>
                                          </p:stCondLst>
                                        </p:cTn>
                                        <p:tgtEl>
                                          <p:spTgt spid="6"/>
                                        </p:tgtEl>
                                      </p:cBhvr>
                                      <p:to x="100000" y="100000"/>
                                    </p:animScale>
                                    <p:animScale>
                                      <p:cBhvr>
                                        <p:cTn id="49" dur="26">
                                          <p:stCondLst>
                                            <p:cond delay="1312"/>
                                          </p:stCondLst>
                                        </p:cTn>
                                        <p:tgtEl>
                                          <p:spTgt spid="6"/>
                                        </p:tgtEl>
                                      </p:cBhvr>
                                      <p:to x="100000" y="80000"/>
                                    </p:animScale>
                                    <p:animScale>
                                      <p:cBhvr>
                                        <p:cTn id="50" dur="166" decel="50000">
                                          <p:stCondLst>
                                            <p:cond delay="1338"/>
                                          </p:stCondLst>
                                        </p:cTn>
                                        <p:tgtEl>
                                          <p:spTgt spid="6"/>
                                        </p:tgtEl>
                                      </p:cBhvr>
                                      <p:to x="100000" y="100000"/>
                                    </p:animScale>
                                    <p:animScale>
                                      <p:cBhvr>
                                        <p:cTn id="51" dur="26">
                                          <p:stCondLst>
                                            <p:cond delay="1642"/>
                                          </p:stCondLst>
                                        </p:cTn>
                                        <p:tgtEl>
                                          <p:spTgt spid="6"/>
                                        </p:tgtEl>
                                      </p:cBhvr>
                                      <p:to x="100000" y="90000"/>
                                    </p:animScale>
                                    <p:animScale>
                                      <p:cBhvr>
                                        <p:cTn id="52" dur="166" decel="50000">
                                          <p:stCondLst>
                                            <p:cond delay="1668"/>
                                          </p:stCondLst>
                                        </p:cTn>
                                        <p:tgtEl>
                                          <p:spTgt spid="6"/>
                                        </p:tgtEl>
                                      </p:cBhvr>
                                      <p:to x="100000" y="100000"/>
                                    </p:animScale>
                                    <p:animScale>
                                      <p:cBhvr>
                                        <p:cTn id="53" dur="26">
                                          <p:stCondLst>
                                            <p:cond delay="1808"/>
                                          </p:stCondLst>
                                        </p:cTn>
                                        <p:tgtEl>
                                          <p:spTgt spid="6"/>
                                        </p:tgtEl>
                                      </p:cBhvr>
                                      <p:to x="100000" y="95000"/>
                                    </p:animScale>
                                    <p:animScale>
                                      <p:cBhvr>
                                        <p:cTn id="54" dur="166" decel="50000">
                                          <p:stCondLst>
                                            <p:cond delay="1834"/>
                                          </p:stCondLst>
                                        </p:cTn>
                                        <p:tgtEl>
                                          <p:spTgt spid="6"/>
                                        </p:tgtEl>
                                      </p:cBhvr>
                                      <p:to x="100000" y="100000"/>
                                    </p:animScale>
                                  </p:childTnLst>
                                </p:cTn>
                              </p:par>
                            </p:childTnLst>
                          </p:cTn>
                        </p:par>
                        <p:par>
                          <p:cTn id="55" fill="hold">
                            <p:stCondLst>
                              <p:cond delay="6000"/>
                            </p:stCondLst>
                            <p:childTnLst>
                              <p:par>
                                <p:cTn id="56" presetID="2" presetClass="entr" presetSubtype="9" fill="hold" grpId="0" nodeType="afterEffect">
                                  <p:stCondLst>
                                    <p:cond delay="0"/>
                                  </p:stCondLst>
                                  <p:childTnLst>
                                    <p:set>
                                      <p:cBhvr>
                                        <p:cTn id="57" dur="1" fill="hold">
                                          <p:stCondLst>
                                            <p:cond delay="0"/>
                                          </p:stCondLst>
                                        </p:cTn>
                                        <p:tgtEl>
                                          <p:spTgt spid="10"/>
                                        </p:tgtEl>
                                        <p:attrNameLst>
                                          <p:attrName>style.visibility</p:attrName>
                                        </p:attrNameLst>
                                      </p:cBhvr>
                                      <p:to>
                                        <p:strVal val="visible"/>
                                      </p:to>
                                    </p:set>
                                    <p:anim calcmode="lin" valueType="num">
                                      <p:cBhvr additive="base">
                                        <p:cTn id="58" dur="500" fill="hold"/>
                                        <p:tgtEl>
                                          <p:spTgt spid="10"/>
                                        </p:tgtEl>
                                        <p:attrNameLst>
                                          <p:attrName>ppt_x</p:attrName>
                                        </p:attrNameLst>
                                      </p:cBhvr>
                                      <p:tavLst>
                                        <p:tav tm="0">
                                          <p:val>
                                            <p:strVal val="0-#ppt_w/2"/>
                                          </p:val>
                                        </p:tav>
                                        <p:tav tm="100000">
                                          <p:val>
                                            <p:strVal val="#ppt_x"/>
                                          </p:val>
                                        </p:tav>
                                      </p:tavLst>
                                    </p:anim>
                                    <p:anim calcmode="lin" valueType="num">
                                      <p:cBhvr additive="base">
                                        <p:cTn id="59" dur="500" fill="hold"/>
                                        <p:tgtEl>
                                          <p:spTgt spid="10"/>
                                        </p:tgtEl>
                                        <p:attrNameLst>
                                          <p:attrName>ppt_y</p:attrName>
                                        </p:attrNameLst>
                                      </p:cBhvr>
                                      <p:tavLst>
                                        <p:tav tm="0">
                                          <p:val>
                                            <p:strVal val="0-#ppt_h/2"/>
                                          </p:val>
                                        </p:tav>
                                        <p:tav tm="100000">
                                          <p:val>
                                            <p:strVal val="#ppt_y"/>
                                          </p:val>
                                        </p:tav>
                                      </p:tavLst>
                                    </p:anim>
                                  </p:childTnLst>
                                </p:cTn>
                              </p:par>
                            </p:childTnLst>
                          </p:cTn>
                        </p:par>
                        <p:par>
                          <p:cTn id="60" fill="hold">
                            <p:stCondLst>
                              <p:cond delay="6500"/>
                            </p:stCondLst>
                            <p:childTnLst>
                              <p:par>
                                <p:cTn id="61" presetID="2" presetClass="entr" presetSubtype="8" fill="hold" grpId="0" nodeType="afterEffect">
                                  <p:stCondLst>
                                    <p:cond delay="0"/>
                                  </p:stCondLst>
                                  <p:childTnLst>
                                    <p:set>
                                      <p:cBhvr>
                                        <p:cTn id="62" dur="1" fill="hold">
                                          <p:stCondLst>
                                            <p:cond delay="0"/>
                                          </p:stCondLst>
                                        </p:cTn>
                                        <p:tgtEl>
                                          <p:spTgt spid="11"/>
                                        </p:tgtEl>
                                        <p:attrNameLst>
                                          <p:attrName>style.visibility</p:attrName>
                                        </p:attrNameLst>
                                      </p:cBhvr>
                                      <p:to>
                                        <p:strVal val="visible"/>
                                      </p:to>
                                    </p:set>
                                    <p:anim calcmode="lin" valueType="num">
                                      <p:cBhvr additive="base">
                                        <p:cTn id="63" dur="500" fill="hold"/>
                                        <p:tgtEl>
                                          <p:spTgt spid="11"/>
                                        </p:tgtEl>
                                        <p:attrNameLst>
                                          <p:attrName>ppt_x</p:attrName>
                                        </p:attrNameLst>
                                      </p:cBhvr>
                                      <p:tavLst>
                                        <p:tav tm="0">
                                          <p:val>
                                            <p:strVal val="0-#ppt_w/2"/>
                                          </p:val>
                                        </p:tav>
                                        <p:tav tm="100000">
                                          <p:val>
                                            <p:strVal val="#ppt_x"/>
                                          </p:val>
                                        </p:tav>
                                      </p:tavLst>
                                    </p:anim>
                                    <p:anim calcmode="lin" valueType="num">
                                      <p:cBhvr additive="base">
                                        <p:cTn id="64" dur="500" fill="hold"/>
                                        <p:tgtEl>
                                          <p:spTgt spid="11"/>
                                        </p:tgtEl>
                                        <p:attrNameLst>
                                          <p:attrName>ppt_y</p:attrName>
                                        </p:attrNameLst>
                                      </p:cBhvr>
                                      <p:tavLst>
                                        <p:tav tm="0">
                                          <p:val>
                                            <p:strVal val="#ppt_y"/>
                                          </p:val>
                                        </p:tav>
                                        <p:tav tm="100000">
                                          <p:val>
                                            <p:strVal val="#ppt_y"/>
                                          </p:val>
                                        </p:tav>
                                      </p:tavLst>
                                    </p:anim>
                                  </p:childTnLst>
                                </p:cTn>
                              </p:par>
                            </p:childTnLst>
                          </p:cTn>
                        </p:par>
                        <p:par>
                          <p:cTn id="65" fill="hold">
                            <p:stCondLst>
                              <p:cond delay="7000"/>
                            </p:stCondLst>
                            <p:childTnLst>
                              <p:par>
                                <p:cTn id="66" presetID="2" presetClass="entr" presetSubtype="8" fill="hold" grpId="0" nodeType="afterEffect">
                                  <p:stCondLst>
                                    <p:cond delay="0"/>
                                  </p:stCondLst>
                                  <p:childTnLst>
                                    <p:set>
                                      <p:cBhvr>
                                        <p:cTn id="67" dur="1" fill="hold">
                                          <p:stCondLst>
                                            <p:cond delay="0"/>
                                          </p:stCondLst>
                                        </p:cTn>
                                        <p:tgtEl>
                                          <p:spTgt spid="3"/>
                                        </p:tgtEl>
                                        <p:attrNameLst>
                                          <p:attrName>style.visibility</p:attrName>
                                        </p:attrNameLst>
                                      </p:cBhvr>
                                      <p:to>
                                        <p:strVal val="visible"/>
                                      </p:to>
                                    </p:set>
                                    <p:anim calcmode="lin" valueType="num">
                                      <p:cBhvr additive="base">
                                        <p:cTn id="68" dur="500" fill="hold"/>
                                        <p:tgtEl>
                                          <p:spTgt spid="3"/>
                                        </p:tgtEl>
                                        <p:attrNameLst>
                                          <p:attrName>ppt_x</p:attrName>
                                        </p:attrNameLst>
                                      </p:cBhvr>
                                      <p:tavLst>
                                        <p:tav tm="0">
                                          <p:val>
                                            <p:strVal val="0-#ppt_w/2"/>
                                          </p:val>
                                        </p:tav>
                                        <p:tav tm="100000">
                                          <p:val>
                                            <p:strVal val="#ppt_x"/>
                                          </p:val>
                                        </p:tav>
                                      </p:tavLst>
                                    </p:anim>
                                    <p:anim calcmode="lin" valueType="num">
                                      <p:cBhvr additive="base">
                                        <p:cTn id="69"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P spid="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2667000" y="-2667000"/>
            <a:ext cx="6858000" cy="12192000"/>
          </a:xfrm>
          <a:prstGeom prst="rect">
            <a:avLst/>
          </a:prstGeom>
        </p:spPr>
      </p:pic>
      <p:sp>
        <p:nvSpPr>
          <p:cNvPr id="5" name="TextBox 4"/>
          <p:cNvSpPr txBox="1"/>
          <p:nvPr/>
        </p:nvSpPr>
        <p:spPr>
          <a:xfrm>
            <a:off x="2552700" y="2721114"/>
            <a:ext cx="5994400" cy="707886"/>
          </a:xfrm>
          <a:prstGeom prst="rect">
            <a:avLst/>
          </a:prstGeom>
          <a:noFill/>
        </p:spPr>
        <p:txBody>
          <a:bodyPr wrap="square" rtlCol="0">
            <a:spAutoFit/>
          </a:bodyPr>
          <a:lstStyle/>
          <a:p>
            <a:r>
              <a:rPr lang="en-US" sz="4000" dirty="0" smtClean="0">
                <a:latin typeface="Blothia" pitchFamily="50" charset="0"/>
              </a:rPr>
              <a:t>About Page Of Scratchy NIB</a:t>
            </a:r>
            <a:endParaRPr lang="en-US" sz="4000" dirty="0">
              <a:latin typeface="Blothia" pitchFamily="50" charset="0"/>
            </a:endParaRPr>
          </a:p>
        </p:txBody>
      </p:sp>
      <p:sp>
        <p:nvSpPr>
          <p:cNvPr id="6" name="TextBox 5"/>
          <p:cNvSpPr txBox="1"/>
          <p:nvPr/>
        </p:nvSpPr>
        <p:spPr>
          <a:xfrm>
            <a:off x="2673350" y="3429000"/>
            <a:ext cx="6845300" cy="523220"/>
          </a:xfrm>
          <a:prstGeom prst="rect">
            <a:avLst/>
          </a:prstGeom>
          <a:noFill/>
        </p:spPr>
        <p:txBody>
          <a:bodyPr wrap="square" rtlCol="0">
            <a:spAutoFit/>
          </a:bodyPr>
          <a:lstStyle/>
          <a:p>
            <a:r>
              <a:rPr lang="en-US" sz="2800" dirty="0" smtClean="0">
                <a:latin typeface="Chiller" panose="04020404031007020602" pitchFamily="82" charset="0"/>
                <a:cs typeface="Arabic Typesetting" panose="03020402040406030203" pitchFamily="66" charset="-78"/>
              </a:rPr>
              <a:t> “Next Slide is for About Page and its details “</a:t>
            </a:r>
            <a:endParaRPr lang="en-US" sz="2800" dirty="0">
              <a:latin typeface="Chiller" panose="04020404031007020602" pitchFamily="82" charset="0"/>
              <a:cs typeface="Arabic Typesetting" panose="03020402040406030203" pitchFamily="66" charset="-78"/>
            </a:endParaRPr>
          </a:p>
        </p:txBody>
      </p:sp>
      <p:sp>
        <p:nvSpPr>
          <p:cNvPr id="7" name="TextBox 6"/>
          <p:cNvSpPr txBox="1"/>
          <p:nvPr/>
        </p:nvSpPr>
        <p:spPr>
          <a:xfrm>
            <a:off x="4521200" y="4136886"/>
            <a:ext cx="3759200" cy="646331"/>
          </a:xfrm>
          <a:prstGeom prst="rect">
            <a:avLst/>
          </a:prstGeom>
          <a:noFill/>
        </p:spPr>
        <p:txBody>
          <a:bodyPr wrap="square" rtlCol="0">
            <a:spAutoFit/>
          </a:bodyPr>
          <a:lstStyle/>
          <a:p>
            <a:r>
              <a:rPr lang="en-US" dirty="0"/>
              <a:t>•,.·•' </a:t>
            </a:r>
            <a:r>
              <a:rPr lang="en-US" sz="3600" dirty="0"/>
              <a:t>'•·.,•</a:t>
            </a:r>
          </a:p>
        </p:txBody>
      </p:sp>
    </p:spTree>
    <p:extLst>
      <p:ext uri="{BB962C8B-B14F-4D97-AF65-F5344CB8AC3E}">
        <p14:creationId xmlns:p14="http://schemas.microsoft.com/office/powerpoint/2010/main" val="126936197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sndAc>
          <p:stSnd>
            <p:snd r:embed="rId2" name="suction.wav"/>
          </p:stSnd>
        </p:sndAc>
      </p:transition>
    </mc:Choice>
    <mc:Fallback xmlns="">
      <p:transition spd="slow">
        <p:fade/>
        <p:sndAc>
          <p:stSnd>
            <p:snd r:embed="rId4" name="suction.wav"/>
          </p:stSnd>
        </p:sndAc>
      </p:transition>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1005</TotalTime>
  <Words>615</Words>
  <Application>Microsoft Office PowerPoint</Application>
  <PresentationFormat>Widescreen</PresentationFormat>
  <Paragraphs>81</Paragraphs>
  <Slides>14</Slides>
  <Notes>0</Notes>
  <HiddenSlides>0</HiddenSlides>
  <MMClips>0</MMClips>
  <ScaleCrop>false</ScaleCrop>
  <HeadingPairs>
    <vt:vector size="6" baseType="variant">
      <vt:variant>
        <vt:lpstr>Fonts Used</vt:lpstr>
      </vt:variant>
      <vt:variant>
        <vt:i4>22</vt:i4>
      </vt:variant>
      <vt:variant>
        <vt:lpstr>Theme</vt:lpstr>
      </vt:variant>
      <vt:variant>
        <vt:i4>1</vt:i4>
      </vt:variant>
      <vt:variant>
        <vt:lpstr>Slide Titles</vt:lpstr>
      </vt:variant>
      <vt:variant>
        <vt:i4>14</vt:i4>
      </vt:variant>
    </vt:vector>
  </HeadingPairs>
  <TitlesOfParts>
    <vt:vector size="37" baseType="lpstr">
      <vt:lpstr>DotumChe</vt:lpstr>
      <vt:lpstr>Yu Gothic</vt:lpstr>
      <vt:lpstr>adelia</vt:lpstr>
      <vt:lpstr>AlQalam Ishtiaq</vt:lpstr>
      <vt:lpstr>AlQalam Khat-e-Kamal</vt:lpstr>
      <vt:lpstr>APOLLO</vt:lpstr>
      <vt:lpstr>Arabic Typesetting</vt:lpstr>
      <vt:lpstr>Arial</vt:lpstr>
      <vt:lpstr>Bahnschrift SemiLight SemiConde</vt:lpstr>
      <vt:lpstr>Baloo</vt:lpstr>
      <vt:lpstr>Blothia</vt:lpstr>
      <vt:lpstr>Brush Script MT</vt:lpstr>
      <vt:lpstr>Calibri</vt:lpstr>
      <vt:lpstr>Calibri Light</vt:lpstr>
      <vt:lpstr>Chiller</vt:lpstr>
      <vt:lpstr>Cinzel Decorative</vt:lpstr>
      <vt:lpstr>Freestyle Script</vt:lpstr>
      <vt:lpstr>Harlow Solid Italic</vt:lpstr>
      <vt:lpstr>inherit</vt:lpstr>
      <vt:lpstr>Inter</vt:lpstr>
      <vt:lpstr>Mistral</vt:lpstr>
      <vt:lpstr>Wingdings</vt:lpstr>
      <vt:lpstr>Office Theme</vt:lpstr>
      <vt:lpstr>ScratchyNIB</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wajiz.pk</dc:creator>
  <cp:lastModifiedBy>wajiz.pk</cp:lastModifiedBy>
  <cp:revision>87</cp:revision>
  <dcterms:created xsi:type="dcterms:W3CDTF">2024-01-16T16:04:20Z</dcterms:created>
  <dcterms:modified xsi:type="dcterms:W3CDTF">2024-01-20T07:38:52Z</dcterms:modified>
</cp:coreProperties>
</file>